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7" r:id="rId4"/>
    <p:sldId id="266" r:id="rId5"/>
    <p:sldId id="265" r:id="rId6"/>
    <p:sldId id="264" r:id="rId7"/>
    <p:sldId id="263" r:id="rId8"/>
    <p:sldId id="262" r:id="rId9"/>
    <p:sldId id="268" r:id="rId10"/>
    <p:sldId id="261" r:id="rId11"/>
    <p:sldId id="260" r:id="rId12"/>
    <p:sldId id="25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65"/>
    <p:restoredTop sz="94684"/>
  </p:normalViewPr>
  <p:slideViewPr>
    <p:cSldViewPr snapToGrid="0">
      <p:cViewPr varScale="1">
        <p:scale>
          <a:sx n="114" d="100"/>
          <a:sy n="114" d="100"/>
        </p:scale>
        <p:origin x="56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11/15/25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975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11/15/25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121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11/15/25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47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11/15/25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438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11/15/25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59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11/15/25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946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11/15/25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726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11/15/25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571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11/15/25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86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11/15/25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570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11/15/25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268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52906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11/15/25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1467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F1C5BC-3DCE-3C59-595B-1E25CC218D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2716697"/>
            <a:ext cx="5182394" cy="2941982"/>
          </a:xfrm>
        </p:spPr>
        <p:txBody>
          <a:bodyPr>
            <a:normAutofit/>
          </a:bodyPr>
          <a:lstStyle/>
          <a:p>
            <a:r>
              <a:rPr lang="zh-CN" altLang="en-US" sz="4800" dirty="0"/>
              <a:t>  </a:t>
            </a:r>
            <a:r>
              <a:rPr lang="zh-CN" altLang="en-US" sz="5400" dirty="0"/>
              <a:t>忍耐生老练；</a:t>
            </a:r>
            <a:endParaRPr lang="en-US" altLang="zh-CN" sz="5400" dirty="0"/>
          </a:p>
          <a:p>
            <a:r>
              <a:rPr lang="zh-CN" altLang="en-US" sz="5400" dirty="0"/>
              <a:t>  老练生盼望</a:t>
            </a:r>
            <a:endParaRPr lang="en-US" altLang="zh-CN" sz="5400" dirty="0"/>
          </a:p>
          <a:p>
            <a:r>
              <a:rPr lang="zh-CN" altLang="en-US" sz="3200" dirty="0"/>
              <a:t>  </a:t>
            </a:r>
            <a:r>
              <a:rPr lang="zh-TW" altLang="en-US" sz="3200" dirty="0"/>
              <a:t>（</a:t>
            </a:r>
            <a:r>
              <a:rPr lang="zh-CN" altLang="en-US" sz="3200" dirty="0"/>
              <a:t> </a:t>
            </a:r>
            <a:r>
              <a:rPr lang="zh-TW" altLang="en-US" sz="3200" dirty="0"/>
              <a:t>使徒行传</a:t>
            </a:r>
            <a:r>
              <a:rPr lang="en-US" altLang="zh-TW" sz="3200" dirty="0"/>
              <a:t>15:35-41</a:t>
            </a:r>
            <a:r>
              <a:rPr lang="zh-TW" altLang="en-US" sz="3200" dirty="0"/>
              <a:t>） </a:t>
            </a:r>
            <a:endParaRPr lang="en-US" sz="3200" dirty="0"/>
          </a:p>
        </p:txBody>
      </p:sp>
      <p:pic>
        <p:nvPicPr>
          <p:cNvPr id="4" name="Picture 3" descr="Colorful patterns on the sky">
            <a:extLst>
              <a:ext uri="{FF2B5EF4-FFF2-40B4-BE49-F238E27FC236}">
                <a16:creationId xmlns:a16="http://schemas.microsoft.com/office/drawing/2014/main" id="{17944AA9-E51F-12EC-7031-8E087CE13B5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407" r="33126" b="-1"/>
          <a:stretch/>
        </p:blipFill>
        <p:spPr>
          <a:xfrm>
            <a:off x="1" y="10"/>
            <a:ext cx="4876799" cy="6857989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23776" y="723900"/>
            <a:ext cx="5706224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CF06E40-3ECB-4820-95B5-8A70B07D4B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23776" y="6134100"/>
            <a:ext cx="56681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ubtitle 2">
            <a:extLst>
              <a:ext uri="{FF2B5EF4-FFF2-40B4-BE49-F238E27FC236}">
                <a16:creationId xmlns:a16="http://schemas.microsoft.com/office/drawing/2014/main" id="{DAFD5523-614E-FA4B-7D7F-4FC84704D49F}"/>
              </a:ext>
            </a:extLst>
          </p:cNvPr>
          <p:cNvSpPr txBox="1">
            <a:spLocks/>
          </p:cNvSpPr>
          <p:nvPr/>
        </p:nvSpPr>
        <p:spPr>
          <a:xfrm>
            <a:off x="5723776" y="3737244"/>
            <a:ext cx="5322013" cy="10056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90944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DB91A-9198-4C66-BAEB-BD7B436564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600FB7-BF02-67F1-6879-3C02A1039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903515"/>
            <a:ext cx="9165770" cy="4931228"/>
          </a:xfrm>
        </p:spPr>
        <p:txBody>
          <a:bodyPr>
            <a:normAutofit lnSpcReduction="10000"/>
          </a:bodyPr>
          <a:lstStyle/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宣教工作继续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：“</a:t>
            </a:r>
            <a:r>
              <a:rPr lang="zh-TW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保罗拣选了西拉，也出去，蒙弟兄们把他交于主的恩中。他就走遍叙利亚、基利家，坚固众教会。保罗找到新的同工，教会其他人也继续肯定保罗的工作，为他们祝福。</a:t>
            </a:r>
            <a:r>
              <a:rPr lang="zh-CN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”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40-41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节）</a:t>
            </a:r>
            <a:endParaRPr lang="zh-TW" alt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马可将他的热情投入写作</a:t>
            </a:r>
            <a:r>
              <a:rPr lang="zh-TW" altLang="en-US" sz="3000" u="sng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马可福音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见证主耶稣的生平。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保罗的团队增加了很多同工，提摩太，西拉，亚居拉百基拉夫妻，还有安提阿教会的后援。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保罗巴拿巴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，马可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之间继续合作（哥林多前</a:t>
            </a:r>
            <a:r>
              <a:rPr lang="en-US" altLang="zh-TW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9:6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提摩太后书</a:t>
            </a:r>
            <a:r>
              <a:rPr lang="en-US" altLang="zh-TW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4:11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endParaRPr 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6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  <a:alpha val="43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74637C-EE0A-3D70-BABA-F21FF6F3E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group of hearts on a rope&#10;&#10;AI-generated content may be incorrect.">
            <a:extLst>
              <a:ext uri="{FF2B5EF4-FFF2-40B4-BE49-F238E27FC236}">
                <a16:creationId xmlns:a16="http://schemas.microsoft.com/office/drawing/2014/main" id="{E4742DBF-A76E-AF33-5BFD-94E2503DE47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034" r="14277" b="-3"/>
          <a:stretch>
            <a:fillRect/>
          </a:stretch>
        </p:blipFill>
        <p:spPr>
          <a:xfrm>
            <a:off x="843447" y="2308020"/>
            <a:ext cx="3721629" cy="2648593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0ADC89C-EB4E-4AA5-ABBD-448BEC5FA3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4876800" y="723900"/>
            <a:ext cx="0" cy="544948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D21D8-E6CE-3BF9-D5CB-63BEF49D6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8984" y="1094508"/>
            <a:ext cx="6705597" cy="5075619"/>
          </a:xfrm>
        </p:spPr>
        <p:txBody>
          <a:bodyPr>
            <a:normAutofit/>
          </a:bodyPr>
          <a:lstStyle/>
          <a:p>
            <a:pPr>
              <a:spcBef>
                <a:spcPts val="700"/>
              </a:spcBef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“</a:t>
            </a:r>
            <a:r>
              <a:rPr lang="zh-TW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因为所赐给我们的圣灵将神的爱浇灌在我们心里。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”（罗马书</a:t>
            </a: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5:5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祂用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慈绳爱锁将每一环节都保守在基督的恩典之内。保罗他们并没有因为争辩分开就撂挑子或者隔断不来往。神的计划在他们身上成就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！</a:t>
            </a:r>
            <a:endParaRPr lang="zh-TW" alt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17414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4E4B3B-69F4-2CF5-98E5-670EBA04D4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2F41C-FBD5-34ED-48D9-B9337644C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1594625"/>
            <a:ext cx="9165770" cy="4240118"/>
          </a:xfrm>
        </p:spPr>
        <p:txBody>
          <a:bodyPr>
            <a:normAutofit/>
          </a:bodyPr>
          <a:lstStyle/>
          <a:p>
            <a:pPr>
              <a:spcBef>
                <a:spcPts val="700"/>
              </a:spcBef>
            </a:pPr>
            <a:r>
              <a:rPr lang="zh-CN" altLang="en-US" sz="3000">
                <a:latin typeface="Microsoft YaHei" panose="020B0503020204020204" pitchFamily="34" charset="-122"/>
                <a:ea typeface="Microsoft YaHei" panose="020B0503020204020204" pitchFamily="34" charset="-122"/>
              </a:rPr>
              <a:t>想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不想看神的作为显出来？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“</a:t>
            </a:r>
            <a:r>
              <a:rPr lang="zh-CN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但我们若盼望那尚未看见的，就会忍耐等候。况且，我们软弱的时候，有圣灵帮助我们。我们不知道该怎样祷告，但圣灵亲自用说不出来的叹息替我们祈祷。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” （罗马书</a:t>
            </a: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8:25-26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indent="0">
              <a:spcBef>
                <a:spcPts val="700"/>
              </a:spcBef>
              <a:buNone/>
            </a:pPr>
            <a:endParaRPr lang="en-US" altLang="zh-TW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6" name="Picture 5" descr="A cartoon of a person holding a book and pointing&#10;&#10;AI-generated content may be incorrect.">
            <a:extLst>
              <a:ext uri="{FF2B5EF4-FFF2-40B4-BE49-F238E27FC236}">
                <a16:creationId xmlns:a16="http://schemas.microsoft.com/office/drawing/2014/main" id="{2E0AC8D5-89BA-CD48-5CB4-495B848751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9382" y="4014241"/>
            <a:ext cx="1842655" cy="1944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852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085AE-9C9E-AD7D-ED62-CFF784334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903515"/>
            <a:ext cx="9165770" cy="4931228"/>
          </a:xfrm>
        </p:spPr>
        <p:txBody>
          <a:bodyPr>
            <a:normAutofit/>
          </a:bodyPr>
          <a:lstStyle/>
          <a:p>
            <a:pPr>
              <a:spcBef>
                <a:spcPts val="700"/>
              </a:spcBef>
            </a:pP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【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忍耐</a:t>
            </a: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】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，你生活里有什么需要你忍耐？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“</a:t>
            </a:r>
            <a:r>
              <a:rPr lang="zh-CN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忍耐生老练，老练生盼望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” （罗马书</a:t>
            </a: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5:4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spcBef>
                <a:spcPts val="700"/>
              </a:spcBef>
            </a:pP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忍耐不是渡过难关完事。</a:t>
            </a:r>
            <a:endParaRPr lang="en-US" altLang="zh-CN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spcBef>
                <a:spcPts val="700"/>
              </a:spcBef>
            </a:pP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忍耐会生出一连串的效果，建造基督徒的信心。</a:t>
            </a:r>
            <a:endParaRPr lang="en-US" altLang="zh-CN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圣经里的人承受应许前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都经历过忍耐的操练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：亚伯拉罕，约瑟，摩西，大卫，约伯，先知们。。。。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spcBef>
                <a:spcPts val="700"/>
              </a:spcBef>
            </a:pP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恒久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忍耐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endParaRPr lang="en-US" altLang="zh-CN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spcBef>
                <a:spcPts val="700"/>
              </a:spcBef>
            </a:pP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忍耐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等候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endParaRPr lang="en-US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71229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5993DA-D7F5-2FBE-BB17-6B33F23CE2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6C148-7ECB-F704-C4CF-7F84ED682F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903515"/>
            <a:ext cx="9165770" cy="4931228"/>
          </a:xfrm>
        </p:spPr>
        <p:txBody>
          <a:bodyPr>
            <a:normAutofit/>
          </a:bodyPr>
          <a:lstStyle/>
          <a:p>
            <a:pPr>
              <a:spcBef>
                <a:spcPts val="700"/>
              </a:spcBef>
            </a:pPr>
            <a:r>
              <a:rPr lang="en-US" altLang="zh-TW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“</a:t>
            </a:r>
            <a:r>
              <a:rPr lang="zh-TW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我们既因信称义，就藉着我们的主耶稣基督得与神相和。我们又藉着祂，因信得进入现在所站的这恩典中，并且欢欢喜喜盼望神的荣耀。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罗马书</a:t>
            </a:r>
            <a:r>
              <a:rPr lang="en-US" altLang="zh-TW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5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章</a:t>
            </a:r>
            <a:r>
              <a:rPr lang="en-US" altLang="zh-TW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1-2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神的计划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人的软弱。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信心卡机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？</a:t>
            </a:r>
            <a:endParaRPr lang="zh-TW" alt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A44F5C0-A1A2-4CEC-9025-5EB97D1F5D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2684" y="2922738"/>
            <a:ext cx="3496520" cy="2552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899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36E52A-AF9A-3ECB-4915-719146F01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57E92-701E-3AEE-0948-747E368B8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903515"/>
            <a:ext cx="9165770" cy="4931228"/>
          </a:xfrm>
        </p:spPr>
        <p:txBody>
          <a:bodyPr>
            <a:normAutofit/>
          </a:bodyPr>
          <a:lstStyle/>
          <a:p>
            <a:pPr>
              <a:spcBef>
                <a:spcPts val="700"/>
              </a:spcBef>
            </a:pPr>
            <a:r>
              <a:rPr lang="zh-CN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过了些日子，保罗对巴拿巴说：“我们可以回到从前宣传主道的各城，看望弟兄们景况如何。” 巴拿巴有意要带称呼马可的约翰同去；但保罗因为马可从前在旁非利亚离开他们，不和他们同去做工，就以为不可带他去。 于是二人起了争论，甚至彼此分开。巴拿巴带着马可，坐船往塞浦路斯去；保罗拣选了西拉，也出去，蒙弟兄们把他交于主的恩中。他就走遍叙利亚、基利家，坚固众教会。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en-US" altLang="zh-CN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15:36-41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</a:p>
          <a:p>
            <a:pPr>
              <a:spcBef>
                <a:spcPts val="700"/>
              </a:spcBef>
            </a:pPr>
            <a:endParaRPr 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0605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239E1D-D3CE-EB79-5277-CF1B62BB4A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737AB-530C-8B33-6B57-AB6553507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903515"/>
            <a:ext cx="9165770" cy="4931228"/>
          </a:xfrm>
        </p:spPr>
        <p:txBody>
          <a:bodyPr>
            <a:normAutofit/>
          </a:bodyPr>
          <a:lstStyle/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宣教团队还没出发就遇到挑战。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两位一直密切合作的重要同工分道扬镳，团队卡机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spcBef>
                <a:spcPts val="700"/>
              </a:spcBef>
            </a:pPr>
            <a:r>
              <a:rPr lang="en-US" altLang="zh-TW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【</a:t>
            </a: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激烈的争辩</a:t>
            </a:r>
            <a:r>
              <a:rPr lang="en-US" altLang="zh-TW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】</a:t>
            </a: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导致</a:t>
            </a:r>
            <a:r>
              <a:rPr lang="en-US" altLang="zh-TW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endParaRPr lang="en-US" altLang="zh-TW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spcBef>
                <a:spcPts val="700"/>
              </a:spcBef>
            </a:pP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前一次去土耳其宣道的时候，马可中途跑路。这次再去，巴拿巴还想再带表弟马可同去。保罗担心马可软弱，影响宣教工作，就认为不可以带。</a:t>
            </a:r>
            <a:endParaRPr lang="en-US" altLang="zh-TW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谁对谁错？怎么解决？</a:t>
            </a:r>
          </a:p>
          <a:p>
            <a:pPr>
              <a:spcBef>
                <a:spcPts val="700"/>
              </a:spcBef>
            </a:pPr>
            <a:endParaRPr 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4" name="Picture 3" descr="A black and white image of two people&#10;&#10;AI-generated content may be incorrect.">
            <a:extLst>
              <a:ext uri="{FF2B5EF4-FFF2-40B4-BE49-F238E27FC236}">
                <a16:creationId xmlns:a16="http://schemas.microsoft.com/office/drawing/2014/main" id="{1B234E82-4748-C642-ED54-EACF3AD58A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3035" y="4477578"/>
            <a:ext cx="2283129" cy="1643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304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D5B414-5569-44B5-88B5-D65B41FD5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974C0-11C1-1C02-5E5C-4F53B145B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903515"/>
            <a:ext cx="9165770" cy="4931228"/>
          </a:xfrm>
        </p:spPr>
        <p:txBody>
          <a:bodyPr>
            <a:normAutofit/>
          </a:bodyPr>
          <a:lstStyle/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圣经不美化人的真相：基督徒当中也有分歧冲突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耶路撒冷会议，化解决了在不同文化里救恩真理可能被扭曲的危机。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圣灵这次为什么没有插手给他们智慧解决？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不是没有，而是神拉长了时间线。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忍耐。</a:t>
            </a:r>
          </a:p>
          <a:p>
            <a:pPr>
              <a:spcBef>
                <a:spcPts val="700"/>
              </a:spcBef>
            </a:pPr>
            <a:endParaRPr 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14805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14BD7-58F0-1C2F-9D73-8FE07B3EA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ABEED-7115-6A7D-3529-0EC4E6A22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903515"/>
            <a:ext cx="9165770" cy="4931228"/>
          </a:xfrm>
        </p:spPr>
        <p:txBody>
          <a:bodyPr>
            <a:normAutofit lnSpcReduction="10000"/>
          </a:bodyPr>
          <a:lstStyle/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神的计划在你我身上完成，需要时间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基督也等到时候满足才道成肉身。降生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，成长，工作，没有速成捷径。</a:t>
            </a:r>
            <a:endParaRPr lang="zh-TW" alt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十架是漫长的过程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：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spcBef>
                <a:spcPts val="700"/>
              </a:spcBef>
            </a:pP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基督耶稣在早上</a:t>
            </a:r>
            <a:r>
              <a:rPr lang="en-US" altLang="zh-TW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9</a:t>
            </a: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点的时候被钉在十字架上。 </a:t>
            </a:r>
            <a:endParaRPr lang="en-US" altLang="zh-TW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spcBef>
                <a:spcPts val="700"/>
              </a:spcBef>
            </a:pPr>
            <a:r>
              <a:rPr lang="zh-TW" altLang="en-US" sz="28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从午正（</a:t>
            </a:r>
            <a:r>
              <a:rPr lang="en-US" altLang="zh-TW" sz="28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12</a:t>
            </a:r>
            <a:r>
              <a:rPr lang="zh-TW" altLang="en-US" sz="28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点）到申初（下午三点）遍地都黑暗了</a:t>
            </a: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 </a:t>
            </a:r>
            <a:r>
              <a:rPr lang="zh-TW" altLang="en-US" sz="28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申初的时候，耶稣大声喊着说：</a:t>
            </a: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‘</a:t>
            </a:r>
            <a:r>
              <a:rPr lang="zh-TW" altLang="en-US" sz="28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以罗伊！以罗伊！拉马撒巴各大尼</a:t>
            </a: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’</a:t>
            </a:r>
            <a:r>
              <a:rPr lang="zh-TW" altLang="en-US" sz="28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（我的神！我的神！为什么离弃我？）然后就断了气</a:t>
            </a: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“</a:t>
            </a: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en-US" altLang="zh-CN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6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小时）</a:t>
            </a:r>
            <a:endParaRPr lang="en-US" altLang="zh-TW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spcBef>
                <a:spcPts val="700"/>
              </a:spcBef>
            </a:pP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在坟墓里也忍耐等候到第三天，祂才从死里复活。 </a:t>
            </a:r>
            <a:endParaRPr lang="en-US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50920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3A3223-0CD3-DC09-75CA-BF8677A98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0A6A2-23CF-2626-599E-C0DD8D648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903515"/>
            <a:ext cx="9165770" cy="4931228"/>
          </a:xfrm>
        </p:spPr>
        <p:txBody>
          <a:bodyPr>
            <a:normAutofit/>
          </a:bodyPr>
          <a:lstStyle/>
          <a:p>
            <a:pPr>
              <a:spcBef>
                <a:spcPts val="700"/>
              </a:spcBef>
            </a:pPr>
            <a:r>
              <a:rPr lang="en-US" altLang="zh-TW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“</a:t>
            </a:r>
            <a:r>
              <a:rPr lang="zh-TW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仰望为我们信心创始成终的耶稣。祂因那摆在前面的喜乐，就轻看羞辱，忍受了十字架的苦难，便坐在神宝座的右边。那忍受罪人这样顶撞的，你们要思想，免得疲倦灰心。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” 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sz="2800" dirty="0" err="1">
                <a:latin typeface="Microsoft YaHei" panose="020B0503020204020204" pitchFamily="34" charset="-122"/>
                <a:ea typeface="Microsoft YaHei" panose="020B0503020204020204" pitchFamily="34" charset="-122"/>
              </a:rPr>
              <a:t>希伯</a:t>
            </a: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来</a:t>
            </a:r>
            <a:r>
              <a:rPr lang="en-US" altLang="zh-TW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12:2</a:t>
            </a:r>
            <a:r>
              <a:rPr lang="en-US" altLang="zh-CN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-3</a:t>
            </a:r>
            <a:r>
              <a:rPr lang="zh-CN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  <a:endParaRPr lang="zh-TW" altLang="en-US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en-US" sz="3000" dirty="0" err="1">
                <a:latin typeface="Microsoft YaHei" panose="020B0503020204020204" pitchFamily="34" charset="-122"/>
                <a:ea typeface="Microsoft YaHei" panose="020B0503020204020204" pitchFamily="34" charset="-122"/>
              </a:rPr>
              <a:t>神的儿子恒久忍耐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sz="3000" dirty="0" err="1">
                <a:latin typeface="Microsoft YaHei" panose="020B0503020204020204" pitchFamily="34" charset="-122"/>
                <a:ea typeface="Microsoft YaHei" panose="020B0503020204020204" pitchFamily="34" charset="-122"/>
              </a:rPr>
              <a:t>为了我们能得救恩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。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spcBef>
                <a:spcPts val="700"/>
              </a:spcBef>
            </a:pPr>
            <a:r>
              <a:rPr lang="zh-TW" altLang="en-US" sz="2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基督不死，我们里面罪恶的旧生命也不能死透，定罪的枷锁不能被拆毁干净。</a:t>
            </a:r>
            <a:endParaRPr lang="en-US" altLang="zh-TW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思想十字架耶稣基督，帮我们能正确理解恒久忍耐。 </a:t>
            </a:r>
            <a:endParaRPr lang="en-US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10462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DCBFA8-2AEF-BB66-9F70-E0BB8DDF22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2DCE1-595D-1422-AF99-EE6501291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30" y="903515"/>
            <a:ext cx="9165770" cy="4931228"/>
          </a:xfrm>
        </p:spPr>
        <p:txBody>
          <a:bodyPr>
            <a:normAutofit/>
          </a:bodyPr>
          <a:lstStyle/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忍耐不是咬紧牙关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，关关难过关关过。</a:t>
            </a:r>
            <a:endParaRPr lang="en-US" altLang="zh-CN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我们靠着基督站在神的恩典中，经历磨难时，圣灵就在我们原本软弱犯罪的地方洁净我们，除去罪的辖制，生出更多的信心聚焦于神，更乐意体贴圣灵心意，越明白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担子就越轻省 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信徒的忍耐就在此。 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不挡着神，给神时间让神工作，就要看到神的作为显出来。神所建造的，绝不烂尾。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“</a:t>
            </a:r>
            <a:r>
              <a:rPr lang="zh-TW" altLang="en-US" sz="3000" dirty="0">
                <a:solidFill>
                  <a:schemeClr val="accent6">
                    <a:lumMod val="5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到了时候就要收成</a:t>
            </a:r>
            <a:r>
              <a:rPr lang="zh-TW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r>
              <a:rPr lang="zh-CN" altLang="en-US" sz="3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”</a:t>
            </a:r>
            <a:endParaRPr lang="en-US" altLang="zh-TW" sz="3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spcBef>
                <a:spcPts val="700"/>
              </a:spcBef>
            </a:pPr>
            <a:endParaRPr lang="en-US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16721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1547</TotalTime>
  <Words>1116</Words>
  <Application>Microsoft Macintosh PowerPoint</Application>
  <PresentationFormat>Widescreen</PresentationFormat>
  <Paragraphs>48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Microsoft YaHei</vt:lpstr>
      <vt:lpstr>Arial</vt:lpstr>
      <vt:lpstr>Calisto MT</vt:lpstr>
      <vt:lpstr>Univers Condensed</vt:lpstr>
      <vt:lpstr>ChronicleVTI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vicky deng</dc:creator>
  <cp:lastModifiedBy>vicky deng</cp:lastModifiedBy>
  <cp:revision>7</cp:revision>
  <dcterms:created xsi:type="dcterms:W3CDTF">2025-04-23T17:33:12Z</dcterms:created>
  <dcterms:modified xsi:type="dcterms:W3CDTF">2025-11-16T13:44:44Z</dcterms:modified>
</cp:coreProperties>
</file>