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sldIdLst>
    <p:sldId id="256" r:id="rId2"/>
    <p:sldId id="257" r:id="rId3"/>
    <p:sldId id="267" r:id="rId4"/>
    <p:sldId id="266" r:id="rId5"/>
    <p:sldId id="265" r:id="rId6"/>
    <p:sldId id="264" r:id="rId7"/>
    <p:sldId id="263" r:id="rId8"/>
    <p:sldId id="268" r:id="rId9"/>
    <p:sldId id="261" r:id="rId10"/>
    <p:sldId id="269" r:id="rId11"/>
    <p:sldId id="260"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854"/>
    <p:restoredTop sz="94718"/>
  </p:normalViewPr>
  <p:slideViewPr>
    <p:cSldViewPr snapToGrid="0">
      <p:cViewPr varScale="1">
        <p:scale>
          <a:sx n="91" d="100"/>
          <a:sy n="91" d="100"/>
        </p:scale>
        <p:origin x="216" y="66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8DE6C8-AB1D-4204-BC9C-3366B0BF0435}"/>
              </a:ext>
            </a:extLst>
          </p:cNvPr>
          <p:cNvSpPr>
            <a:spLocks noGrp="1"/>
          </p:cNvSpPr>
          <p:nvPr>
            <p:ph type="ctrTitle"/>
          </p:nvPr>
        </p:nvSpPr>
        <p:spPr>
          <a:xfrm>
            <a:off x="704088" y="889820"/>
            <a:ext cx="9989574" cy="3598606"/>
          </a:xfrm>
        </p:spPr>
        <p:txBody>
          <a:bodyPr anchor="t">
            <a:normAutofit/>
          </a:bodyPr>
          <a:lstStyle>
            <a:lvl1pPr algn="l">
              <a:defRPr sz="5400"/>
            </a:lvl1pPr>
          </a:lstStyle>
          <a:p>
            <a:r>
              <a:rPr lang="en-US"/>
              <a:t>Click to edit Master title style</a:t>
            </a:r>
            <a:endParaRPr lang="en-US" dirty="0"/>
          </a:p>
        </p:txBody>
      </p:sp>
      <p:sp>
        <p:nvSpPr>
          <p:cNvPr id="3" name="Subtitle 2">
            <a:extLst>
              <a:ext uri="{FF2B5EF4-FFF2-40B4-BE49-F238E27FC236}">
                <a16:creationId xmlns:a16="http://schemas.microsoft.com/office/drawing/2014/main" id="{7A7B9009-EE50-4EE5-B6EB-CD6EC83D3FA3}"/>
              </a:ext>
            </a:extLst>
          </p:cNvPr>
          <p:cNvSpPr>
            <a:spLocks noGrp="1"/>
          </p:cNvSpPr>
          <p:nvPr>
            <p:ph type="subTitle" idx="1"/>
          </p:nvPr>
        </p:nvSpPr>
        <p:spPr>
          <a:xfrm>
            <a:off x="704088" y="4488426"/>
            <a:ext cx="6991776" cy="1302774"/>
          </a:xfrm>
        </p:spPr>
        <p:txBody>
          <a:bodyPr anchor="b">
            <a:normAutofit/>
          </a:bodyPr>
          <a:lstStyle>
            <a:lvl1pPr marL="0" indent="0" algn="l">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a:extLst>
              <a:ext uri="{FF2B5EF4-FFF2-40B4-BE49-F238E27FC236}">
                <a16:creationId xmlns:a16="http://schemas.microsoft.com/office/drawing/2014/main" id="{99C8667E-058A-436F-B8EA-5B3A99D43D09}"/>
              </a:ext>
            </a:extLst>
          </p:cNvPr>
          <p:cNvSpPr>
            <a:spLocks noGrp="1"/>
          </p:cNvSpPr>
          <p:nvPr>
            <p:ph type="dt" sz="half" idx="10"/>
          </p:nvPr>
        </p:nvSpPr>
        <p:spPr/>
        <p:txBody>
          <a:bodyPr/>
          <a:lstStyle/>
          <a:p>
            <a:fld id="{D1D1EADE-8E88-4C7C-8AC5-FB148DE4940E}" type="datetime1">
              <a:rPr lang="en-US" smtClean="0"/>
              <a:t>11/2/25</a:t>
            </a:fld>
            <a:endParaRPr lang="en-US"/>
          </a:p>
        </p:txBody>
      </p:sp>
      <p:sp>
        <p:nvSpPr>
          <p:cNvPr id="5" name="Footer Placeholder 4">
            <a:extLst>
              <a:ext uri="{FF2B5EF4-FFF2-40B4-BE49-F238E27FC236}">
                <a16:creationId xmlns:a16="http://schemas.microsoft.com/office/drawing/2014/main" id="{52680305-1AD7-482D-BFFD-6CDB83AB39A4}"/>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BE5762A1-52E9-402D-B65E-DF193E44CE83}"/>
              </a:ext>
            </a:extLst>
          </p:cNvPr>
          <p:cNvSpPr>
            <a:spLocks noGrp="1"/>
          </p:cNvSpPr>
          <p:nvPr>
            <p:ph type="sldNum" sz="quarter" idx="12"/>
          </p:nvPr>
        </p:nvSpPr>
        <p:spPr/>
        <p:txBody>
          <a:bodyPr/>
          <a:lstStyle/>
          <a:p>
            <a:fld id="{87E7843D-FF13-4365-9478-9625B70A2705}" type="slidenum">
              <a:rPr lang="en-US" smtClean="0"/>
              <a:t>‹#›</a:t>
            </a:fld>
            <a:endParaRPr lang="en-US"/>
          </a:p>
        </p:txBody>
      </p:sp>
    </p:spTree>
    <p:extLst>
      <p:ext uri="{BB962C8B-B14F-4D97-AF65-F5344CB8AC3E}">
        <p14:creationId xmlns:p14="http://schemas.microsoft.com/office/powerpoint/2010/main" val="256297515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6359C1-C098-4BF4-A55D-782F4E606B8A}"/>
              </a:ext>
            </a:extLst>
          </p:cNvPr>
          <p:cNvSpPr>
            <a:spLocks noGrp="1"/>
          </p:cNvSpPr>
          <p:nvPr>
            <p:ph type="title"/>
          </p:nvPr>
        </p:nvSpPr>
        <p:spPr/>
        <p:txBody>
          <a:bodyPr/>
          <a:lstStyle/>
          <a:p>
            <a:r>
              <a:rPr lang="en-US"/>
              <a:t>Click to edit Master title style</a:t>
            </a:r>
            <a:endParaRPr lang="en-US" dirty="0"/>
          </a:p>
        </p:txBody>
      </p:sp>
      <p:sp>
        <p:nvSpPr>
          <p:cNvPr id="3" name="Vertical Text Placeholder 2">
            <a:extLst>
              <a:ext uri="{FF2B5EF4-FFF2-40B4-BE49-F238E27FC236}">
                <a16:creationId xmlns:a16="http://schemas.microsoft.com/office/drawing/2014/main" id="{3D343C7E-1E8B-4D38-9B81-1AA2A8978ED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C8A70B00-53AE-4D3F-91BE-A8D789ED9864}"/>
              </a:ext>
            </a:extLst>
          </p:cNvPr>
          <p:cNvSpPr>
            <a:spLocks noGrp="1"/>
          </p:cNvSpPr>
          <p:nvPr>
            <p:ph type="dt" sz="half" idx="10"/>
          </p:nvPr>
        </p:nvSpPr>
        <p:spPr/>
        <p:txBody>
          <a:bodyPr/>
          <a:lstStyle/>
          <a:p>
            <a:fld id="{EC3C8B9C-477D-492A-96AD-1FC2CC997A73}" type="datetime1">
              <a:rPr lang="en-US" smtClean="0"/>
              <a:t>11/2/25</a:t>
            </a:fld>
            <a:endParaRPr lang="en-US"/>
          </a:p>
        </p:txBody>
      </p:sp>
      <p:sp>
        <p:nvSpPr>
          <p:cNvPr id="5" name="Footer Placeholder 4">
            <a:extLst>
              <a:ext uri="{FF2B5EF4-FFF2-40B4-BE49-F238E27FC236}">
                <a16:creationId xmlns:a16="http://schemas.microsoft.com/office/drawing/2014/main" id="{06647FC7-8124-4F70-A849-B6BCC5189CC3}"/>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B47CEBE4-50DC-47DB-B699-CCC024336C9F}"/>
              </a:ext>
            </a:extLst>
          </p:cNvPr>
          <p:cNvSpPr>
            <a:spLocks noGrp="1"/>
          </p:cNvSpPr>
          <p:nvPr>
            <p:ph type="sldNum" sz="quarter" idx="12"/>
          </p:nvPr>
        </p:nvSpPr>
        <p:spPr/>
        <p:txBody>
          <a:bodyPr/>
          <a:lstStyle/>
          <a:p>
            <a:fld id="{87E7843D-FF13-4365-9478-9625B70A2705}" type="slidenum">
              <a:rPr lang="en-US" smtClean="0"/>
              <a:t>‹#›</a:t>
            </a:fld>
            <a:endParaRPr lang="en-US"/>
          </a:p>
        </p:txBody>
      </p:sp>
    </p:spTree>
    <p:extLst>
      <p:ext uri="{BB962C8B-B14F-4D97-AF65-F5344CB8AC3E}">
        <p14:creationId xmlns:p14="http://schemas.microsoft.com/office/powerpoint/2010/main" val="30771213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B418279-D3B8-4C6A-AB74-9DE377771270}"/>
              </a:ext>
            </a:extLst>
          </p:cNvPr>
          <p:cNvSpPr>
            <a:spLocks noGrp="1"/>
          </p:cNvSpPr>
          <p:nvPr>
            <p:ph type="title" orient="vert"/>
          </p:nvPr>
        </p:nvSpPr>
        <p:spPr>
          <a:xfrm>
            <a:off x="9242322" y="997974"/>
            <a:ext cx="2349043" cy="4984956"/>
          </a:xfrm>
        </p:spPr>
        <p:txBody>
          <a:bodyPr vert="eaVert"/>
          <a:lstStyle/>
          <a:p>
            <a:r>
              <a:rPr lang="en-US"/>
              <a:t>Click to edit Master title style</a:t>
            </a:r>
            <a:endParaRPr lang="en-US" dirty="0"/>
          </a:p>
        </p:txBody>
      </p:sp>
      <p:sp>
        <p:nvSpPr>
          <p:cNvPr id="3" name="Vertical Text Placeholder 2">
            <a:extLst>
              <a:ext uri="{FF2B5EF4-FFF2-40B4-BE49-F238E27FC236}">
                <a16:creationId xmlns:a16="http://schemas.microsoft.com/office/drawing/2014/main" id="{E28F733C-9309-4197-BACA-207CDC8935C9}"/>
              </a:ext>
            </a:extLst>
          </p:cNvPr>
          <p:cNvSpPr>
            <a:spLocks noGrp="1"/>
          </p:cNvSpPr>
          <p:nvPr>
            <p:ph type="body" orient="vert" idx="1"/>
          </p:nvPr>
        </p:nvSpPr>
        <p:spPr>
          <a:xfrm>
            <a:off x="768927" y="997973"/>
            <a:ext cx="8473395" cy="498495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56ACD4D0-5BE6-412D-B08B-5DFFD593513E}"/>
              </a:ext>
            </a:extLst>
          </p:cNvPr>
          <p:cNvSpPr>
            <a:spLocks noGrp="1"/>
          </p:cNvSpPr>
          <p:nvPr>
            <p:ph type="dt" sz="half" idx="10"/>
          </p:nvPr>
        </p:nvSpPr>
        <p:spPr/>
        <p:txBody>
          <a:bodyPr/>
          <a:lstStyle/>
          <a:p>
            <a:fld id="{42D3AED5-E26D-4E29-B1B3-7847B6779594}" type="datetime1">
              <a:rPr lang="en-US" smtClean="0"/>
              <a:t>11/2/25</a:t>
            </a:fld>
            <a:endParaRPr lang="en-US"/>
          </a:p>
        </p:txBody>
      </p:sp>
      <p:sp>
        <p:nvSpPr>
          <p:cNvPr id="5" name="Footer Placeholder 4">
            <a:extLst>
              <a:ext uri="{FF2B5EF4-FFF2-40B4-BE49-F238E27FC236}">
                <a16:creationId xmlns:a16="http://schemas.microsoft.com/office/drawing/2014/main" id="{55021651-B786-4A39-A10F-F5231D0A2C5E}"/>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74504D2D-9379-40DE-9F45-3004BE54F16B}"/>
              </a:ext>
            </a:extLst>
          </p:cNvPr>
          <p:cNvSpPr>
            <a:spLocks noGrp="1"/>
          </p:cNvSpPr>
          <p:nvPr>
            <p:ph type="sldNum" sz="quarter" idx="12"/>
          </p:nvPr>
        </p:nvSpPr>
        <p:spPr/>
        <p:txBody>
          <a:bodyPr/>
          <a:lstStyle/>
          <a:p>
            <a:fld id="{87E7843D-FF13-4365-9478-9625B70A2705}" type="slidenum">
              <a:rPr lang="en-US" smtClean="0"/>
              <a:t>‹#›</a:t>
            </a:fld>
            <a:endParaRPr lang="en-US"/>
          </a:p>
        </p:txBody>
      </p:sp>
    </p:spTree>
    <p:extLst>
      <p:ext uri="{BB962C8B-B14F-4D97-AF65-F5344CB8AC3E}">
        <p14:creationId xmlns:p14="http://schemas.microsoft.com/office/powerpoint/2010/main" val="4212472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987CA6-BFD9-4CB1-8892-F6B062E82445}"/>
              </a:ext>
            </a:extLst>
          </p:cNvPr>
          <p:cNvSpPr>
            <a:spLocks noGrp="1"/>
          </p:cNvSpPr>
          <p:nvPr>
            <p:ph type="title"/>
          </p:nvPr>
        </p:nvSpPr>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E0CDA8C3-9C0C-4E52-9A62-E4DB159E6B0E}"/>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7CC3EC35-E02F-41FF-9232-F90692A902FC}"/>
              </a:ext>
            </a:extLst>
          </p:cNvPr>
          <p:cNvSpPr>
            <a:spLocks noGrp="1"/>
          </p:cNvSpPr>
          <p:nvPr>
            <p:ph type="dt" sz="half" idx="10"/>
          </p:nvPr>
        </p:nvSpPr>
        <p:spPr/>
        <p:txBody>
          <a:bodyPr/>
          <a:lstStyle/>
          <a:p>
            <a:fld id="{157B6794-849E-4626-908B-D15793550EFB}" type="datetime1">
              <a:rPr lang="en-US" smtClean="0"/>
              <a:t>11/2/25</a:t>
            </a:fld>
            <a:endParaRPr lang="en-US"/>
          </a:p>
        </p:txBody>
      </p:sp>
      <p:sp>
        <p:nvSpPr>
          <p:cNvPr id="5" name="Footer Placeholder 4">
            <a:extLst>
              <a:ext uri="{FF2B5EF4-FFF2-40B4-BE49-F238E27FC236}">
                <a16:creationId xmlns:a16="http://schemas.microsoft.com/office/drawing/2014/main" id="{39D13D38-5DF1-443B-8A12-71E834FDC6A1}"/>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F25E644A-4A37-4757-9809-5B035E2874E6}"/>
              </a:ext>
            </a:extLst>
          </p:cNvPr>
          <p:cNvSpPr>
            <a:spLocks noGrp="1"/>
          </p:cNvSpPr>
          <p:nvPr>
            <p:ph type="sldNum" sz="quarter" idx="12"/>
          </p:nvPr>
        </p:nvSpPr>
        <p:spPr/>
        <p:txBody>
          <a:bodyPr/>
          <a:lstStyle/>
          <a:p>
            <a:fld id="{87E7843D-FF13-4365-9478-9625B70A2705}" type="slidenum">
              <a:rPr lang="en-US" smtClean="0"/>
              <a:t>‹#›</a:t>
            </a:fld>
            <a:endParaRPr lang="en-US"/>
          </a:p>
        </p:txBody>
      </p:sp>
    </p:spTree>
    <p:extLst>
      <p:ext uri="{BB962C8B-B14F-4D97-AF65-F5344CB8AC3E}">
        <p14:creationId xmlns:p14="http://schemas.microsoft.com/office/powerpoint/2010/main" val="373243896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E6578B-CD85-4BF1-A729-E8E8079B595F}"/>
              </a:ext>
            </a:extLst>
          </p:cNvPr>
          <p:cNvSpPr>
            <a:spLocks noGrp="1"/>
          </p:cNvSpPr>
          <p:nvPr>
            <p:ph type="title"/>
          </p:nvPr>
        </p:nvSpPr>
        <p:spPr>
          <a:xfrm>
            <a:off x="715383" y="1709738"/>
            <a:ext cx="10632067" cy="2852737"/>
          </a:xfrm>
        </p:spPr>
        <p:txBody>
          <a:bodyPr anchor="b"/>
          <a:lstStyle>
            <a:lvl1pPr>
              <a:defRPr sz="6000"/>
            </a:lvl1p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A58448C1-C13F-4826-8347-EEB00A6643D6}"/>
              </a:ext>
            </a:extLst>
          </p:cNvPr>
          <p:cNvSpPr>
            <a:spLocks noGrp="1"/>
          </p:cNvSpPr>
          <p:nvPr>
            <p:ph type="body" idx="1"/>
          </p:nvPr>
        </p:nvSpPr>
        <p:spPr>
          <a:xfrm>
            <a:off x="715383" y="4589463"/>
            <a:ext cx="10632067"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5806546A-957F-4C4D-9744-1177AD258E10}"/>
              </a:ext>
            </a:extLst>
          </p:cNvPr>
          <p:cNvSpPr>
            <a:spLocks noGrp="1"/>
          </p:cNvSpPr>
          <p:nvPr>
            <p:ph type="dt" sz="half" idx="10"/>
          </p:nvPr>
        </p:nvSpPr>
        <p:spPr/>
        <p:txBody>
          <a:bodyPr/>
          <a:lstStyle/>
          <a:p>
            <a:fld id="{63DB64E7-5594-42A3-ADBF-E95A7ACEAD64}" type="datetime1">
              <a:rPr lang="en-US" smtClean="0"/>
              <a:t>11/2/25</a:t>
            </a:fld>
            <a:endParaRPr lang="en-US"/>
          </a:p>
        </p:txBody>
      </p:sp>
      <p:sp>
        <p:nvSpPr>
          <p:cNvPr id="5" name="Footer Placeholder 4">
            <a:extLst>
              <a:ext uri="{FF2B5EF4-FFF2-40B4-BE49-F238E27FC236}">
                <a16:creationId xmlns:a16="http://schemas.microsoft.com/office/drawing/2014/main" id="{B1DB149C-CC63-4E3A-A83D-EF637EB51979}"/>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EDB94775-7982-41EC-B584-D51224D38F77}"/>
              </a:ext>
            </a:extLst>
          </p:cNvPr>
          <p:cNvSpPr>
            <a:spLocks noGrp="1"/>
          </p:cNvSpPr>
          <p:nvPr>
            <p:ph type="sldNum" sz="quarter" idx="12"/>
          </p:nvPr>
        </p:nvSpPr>
        <p:spPr/>
        <p:txBody>
          <a:bodyPr/>
          <a:lstStyle/>
          <a:p>
            <a:fld id="{87E7843D-FF13-4365-9478-9625B70A2705}" type="slidenum">
              <a:rPr lang="en-US" smtClean="0"/>
              <a:t>‹#›</a:t>
            </a:fld>
            <a:endParaRPr lang="en-US"/>
          </a:p>
        </p:txBody>
      </p:sp>
    </p:spTree>
    <p:extLst>
      <p:ext uri="{BB962C8B-B14F-4D97-AF65-F5344CB8AC3E}">
        <p14:creationId xmlns:p14="http://schemas.microsoft.com/office/powerpoint/2010/main" val="27168597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CE4BD8-507D-48E4-A624-F16A741C3609}"/>
              </a:ext>
            </a:extLst>
          </p:cNvPr>
          <p:cNvSpPr>
            <a:spLocks noGrp="1"/>
          </p:cNvSpPr>
          <p:nvPr>
            <p:ph type="title"/>
          </p:nvPr>
        </p:nvSpPr>
        <p:spPr>
          <a:xfrm>
            <a:off x="700635" y="914400"/>
            <a:ext cx="10691265" cy="1307592"/>
          </a:xfrm>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810A07E4-3A39-457C-A059-7DFB6039D947}"/>
              </a:ext>
            </a:extLst>
          </p:cNvPr>
          <p:cNvSpPr>
            <a:spLocks noGrp="1"/>
          </p:cNvSpPr>
          <p:nvPr>
            <p:ph sz="half" idx="1"/>
          </p:nvPr>
        </p:nvSpPr>
        <p:spPr>
          <a:xfrm>
            <a:off x="704088" y="2221992"/>
            <a:ext cx="5212080" cy="373989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7B141E17-47CE-4A78-B0FA-0E9786DA67C5}"/>
              </a:ext>
            </a:extLst>
          </p:cNvPr>
          <p:cNvSpPr>
            <a:spLocks noGrp="1"/>
          </p:cNvSpPr>
          <p:nvPr>
            <p:ph sz="half" idx="2"/>
          </p:nvPr>
        </p:nvSpPr>
        <p:spPr>
          <a:xfrm>
            <a:off x="6181344" y="2221992"/>
            <a:ext cx="5212080" cy="373989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a:extLst>
              <a:ext uri="{FF2B5EF4-FFF2-40B4-BE49-F238E27FC236}">
                <a16:creationId xmlns:a16="http://schemas.microsoft.com/office/drawing/2014/main" id="{89F02C13-D3ED-4044-9716-F29D79A184C9}"/>
              </a:ext>
            </a:extLst>
          </p:cNvPr>
          <p:cNvSpPr>
            <a:spLocks noGrp="1"/>
          </p:cNvSpPr>
          <p:nvPr>
            <p:ph type="dt" sz="half" idx="10"/>
          </p:nvPr>
        </p:nvSpPr>
        <p:spPr/>
        <p:txBody>
          <a:bodyPr/>
          <a:lstStyle/>
          <a:p>
            <a:fld id="{18462B0B-D248-4FFB-8695-AD7FA4B1284A}" type="datetime1">
              <a:rPr lang="en-US" smtClean="0"/>
              <a:t>11/2/25</a:t>
            </a:fld>
            <a:endParaRPr lang="en-US"/>
          </a:p>
        </p:txBody>
      </p:sp>
      <p:sp>
        <p:nvSpPr>
          <p:cNvPr id="6" name="Footer Placeholder 5">
            <a:extLst>
              <a:ext uri="{FF2B5EF4-FFF2-40B4-BE49-F238E27FC236}">
                <a16:creationId xmlns:a16="http://schemas.microsoft.com/office/drawing/2014/main" id="{8AF334AD-FB29-4355-B5CF-85E61B4F3409}"/>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BA5AA154-790C-4774-9C21-8C543E733F26}"/>
              </a:ext>
            </a:extLst>
          </p:cNvPr>
          <p:cNvSpPr>
            <a:spLocks noGrp="1"/>
          </p:cNvSpPr>
          <p:nvPr>
            <p:ph type="sldNum" sz="quarter" idx="12"/>
          </p:nvPr>
        </p:nvSpPr>
        <p:spPr/>
        <p:txBody>
          <a:bodyPr/>
          <a:lstStyle/>
          <a:p>
            <a:fld id="{87E7843D-FF13-4365-9478-9625B70A2705}" type="slidenum">
              <a:rPr lang="en-US" smtClean="0"/>
              <a:t>‹#›</a:t>
            </a:fld>
            <a:endParaRPr lang="en-US"/>
          </a:p>
        </p:txBody>
      </p:sp>
    </p:spTree>
    <p:extLst>
      <p:ext uri="{BB962C8B-B14F-4D97-AF65-F5344CB8AC3E}">
        <p14:creationId xmlns:p14="http://schemas.microsoft.com/office/powerpoint/2010/main" val="16849467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07DD35-7673-4F88-86B0-634883B5E345}"/>
              </a:ext>
            </a:extLst>
          </p:cNvPr>
          <p:cNvSpPr>
            <a:spLocks noGrp="1"/>
          </p:cNvSpPr>
          <p:nvPr>
            <p:ph type="title"/>
          </p:nvPr>
        </p:nvSpPr>
        <p:spPr>
          <a:xfrm>
            <a:off x="704087" y="929147"/>
            <a:ext cx="10689336" cy="798451"/>
          </a:xfrm>
        </p:spPr>
        <p:txBody>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5EC820D7-3E0B-47C6-A583-C4C839C5AF03}"/>
              </a:ext>
            </a:extLst>
          </p:cNvPr>
          <p:cNvSpPr>
            <a:spLocks noGrp="1"/>
          </p:cNvSpPr>
          <p:nvPr>
            <p:ph type="body" idx="1"/>
          </p:nvPr>
        </p:nvSpPr>
        <p:spPr>
          <a:xfrm>
            <a:off x="704088" y="1756538"/>
            <a:ext cx="5212080" cy="657225"/>
          </a:xfrm>
        </p:spPr>
        <p:txBody>
          <a:bodyPr anchor="b">
            <a:normAutofit/>
          </a:bodyPr>
          <a:lstStyle>
            <a:lvl1pPr marL="0" indent="0">
              <a:buNone/>
              <a:defRPr sz="1600" b="1">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6A839A7B-97D5-400F-B802-A0FF28FE9F15}"/>
              </a:ext>
            </a:extLst>
          </p:cNvPr>
          <p:cNvSpPr>
            <a:spLocks noGrp="1"/>
          </p:cNvSpPr>
          <p:nvPr>
            <p:ph sz="half" idx="2"/>
          </p:nvPr>
        </p:nvSpPr>
        <p:spPr>
          <a:xfrm>
            <a:off x="704088" y="2442702"/>
            <a:ext cx="5212080" cy="351918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a:extLst>
              <a:ext uri="{FF2B5EF4-FFF2-40B4-BE49-F238E27FC236}">
                <a16:creationId xmlns:a16="http://schemas.microsoft.com/office/drawing/2014/main" id="{C2E0ECA2-DBF1-4681-9DFA-93AFD1B371DB}"/>
              </a:ext>
            </a:extLst>
          </p:cNvPr>
          <p:cNvSpPr>
            <a:spLocks noGrp="1"/>
          </p:cNvSpPr>
          <p:nvPr>
            <p:ph type="body" sz="quarter" idx="3"/>
          </p:nvPr>
        </p:nvSpPr>
        <p:spPr>
          <a:xfrm>
            <a:off x="6181344" y="1756538"/>
            <a:ext cx="5212080" cy="657225"/>
          </a:xfrm>
        </p:spPr>
        <p:txBody>
          <a:bodyPr anchor="b">
            <a:normAutofit/>
          </a:bodyPr>
          <a:lstStyle>
            <a:lvl1pPr marL="0" indent="0">
              <a:buNone/>
              <a:defRPr sz="1600" b="1">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390EBBBB-517F-4ED7-9E51-CF0F7590B4D4}"/>
              </a:ext>
            </a:extLst>
          </p:cNvPr>
          <p:cNvSpPr>
            <a:spLocks noGrp="1"/>
          </p:cNvSpPr>
          <p:nvPr>
            <p:ph sz="quarter" idx="4"/>
          </p:nvPr>
        </p:nvSpPr>
        <p:spPr>
          <a:xfrm>
            <a:off x="6181344" y="2442702"/>
            <a:ext cx="5212080" cy="351918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a:extLst>
              <a:ext uri="{FF2B5EF4-FFF2-40B4-BE49-F238E27FC236}">
                <a16:creationId xmlns:a16="http://schemas.microsoft.com/office/drawing/2014/main" id="{2511B5C7-1E37-478F-B4B0-C7202FFE41B9}"/>
              </a:ext>
            </a:extLst>
          </p:cNvPr>
          <p:cNvSpPr>
            <a:spLocks noGrp="1"/>
          </p:cNvSpPr>
          <p:nvPr>
            <p:ph type="dt" sz="half" idx="10"/>
          </p:nvPr>
        </p:nvSpPr>
        <p:spPr/>
        <p:txBody>
          <a:bodyPr/>
          <a:lstStyle/>
          <a:p>
            <a:fld id="{D0378EFB-9159-4510-B73F-4F0409ADE937}" type="datetime1">
              <a:rPr lang="en-US" smtClean="0"/>
              <a:t>11/2/25</a:t>
            </a:fld>
            <a:endParaRPr lang="en-US"/>
          </a:p>
        </p:txBody>
      </p:sp>
      <p:sp>
        <p:nvSpPr>
          <p:cNvPr id="8" name="Footer Placeholder 7">
            <a:extLst>
              <a:ext uri="{FF2B5EF4-FFF2-40B4-BE49-F238E27FC236}">
                <a16:creationId xmlns:a16="http://schemas.microsoft.com/office/drawing/2014/main" id="{9153F7EF-507C-4CB3-86C5-8B34FFFC1D86}"/>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58E3DEA6-E4EB-4C2A-8B4F-55EC965B6219}"/>
              </a:ext>
            </a:extLst>
          </p:cNvPr>
          <p:cNvSpPr>
            <a:spLocks noGrp="1"/>
          </p:cNvSpPr>
          <p:nvPr>
            <p:ph type="sldNum" sz="quarter" idx="12"/>
          </p:nvPr>
        </p:nvSpPr>
        <p:spPr/>
        <p:txBody>
          <a:bodyPr/>
          <a:lstStyle/>
          <a:p>
            <a:fld id="{87E7843D-FF13-4365-9478-9625B70A2705}" type="slidenum">
              <a:rPr lang="en-US" smtClean="0"/>
              <a:t>‹#›</a:t>
            </a:fld>
            <a:endParaRPr lang="en-US"/>
          </a:p>
        </p:txBody>
      </p:sp>
    </p:spTree>
    <p:extLst>
      <p:ext uri="{BB962C8B-B14F-4D97-AF65-F5344CB8AC3E}">
        <p14:creationId xmlns:p14="http://schemas.microsoft.com/office/powerpoint/2010/main" val="338572603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032964-A933-4B98-A141-A4B316DAFA9F}"/>
              </a:ext>
            </a:extLst>
          </p:cNvPr>
          <p:cNvSpPr>
            <a:spLocks noGrp="1"/>
          </p:cNvSpPr>
          <p:nvPr>
            <p:ph type="title"/>
          </p:nvPr>
        </p:nvSpPr>
        <p:spPr/>
        <p:txBody>
          <a:bodyPr/>
          <a:lstStyle/>
          <a:p>
            <a:r>
              <a:rPr lang="en-US"/>
              <a:t>Click to edit Master title style</a:t>
            </a:r>
            <a:endParaRPr lang="en-US" dirty="0"/>
          </a:p>
        </p:txBody>
      </p:sp>
      <p:sp>
        <p:nvSpPr>
          <p:cNvPr id="3" name="Date Placeholder 2">
            <a:extLst>
              <a:ext uri="{FF2B5EF4-FFF2-40B4-BE49-F238E27FC236}">
                <a16:creationId xmlns:a16="http://schemas.microsoft.com/office/drawing/2014/main" id="{5D684C9D-23DA-42B0-9DD3-7592F72E8DC9}"/>
              </a:ext>
            </a:extLst>
          </p:cNvPr>
          <p:cNvSpPr>
            <a:spLocks noGrp="1"/>
          </p:cNvSpPr>
          <p:nvPr>
            <p:ph type="dt" sz="half" idx="10"/>
          </p:nvPr>
        </p:nvSpPr>
        <p:spPr/>
        <p:txBody>
          <a:bodyPr/>
          <a:lstStyle/>
          <a:p>
            <a:fld id="{89BC9412-2452-4BED-A324-9D8C115361AD}" type="datetime1">
              <a:rPr lang="en-US" smtClean="0"/>
              <a:t>11/2/25</a:t>
            </a:fld>
            <a:endParaRPr lang="en-US"/>
          </a:p>
        </p:txBody>
      </p:sp>
      <p:sp>
        <p:nvSpPr>
          <p:cNvPr id="4" name="Footer Placeholder 3">
            <a:extLst>
              <a:ext uri="{FF2B5EF4-FFF2-40B4-BE49-F238E27FC236}">
                <a16:creationId xmlns:a16="http://schemas.microsoft.com/office/drawing/2014/main" id="{68BF8F05-876F-49D8-AE30-5BB2A91ECD59}"/>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153D20DA-9260-4577-BB51-789570A243AF}"/>
              </a:ext>
            </a:extLst>
          </p:cNvPr>
          <p:cNvSpPr>
            <a:spLocks noGrp="1"/>
          </p:cNvSpPr>
          <p:nvPr>
            <p:ph type="sldNum" sz="quarter" idx="12"/>
          </p:nvPr>
        </p:nvSpPr>
        <p:spPr/>
        <p:txBody>
          <a:bodyPr/>
          <a:lstStyle/>
          <a:p>
            <a:fld id="{87E7843D-FF13-4365-9478-9625B70A2705}" type="slidenum">
              <a:rPr lang="en-US" smtClean="0"/>
              <a:t>‹#›</a:t>
            </a:fld>
            <a:endParaRPr lang="en-US"/>
          </a:p>
        </p:txBody>
      </p:sp>
    </p:spTree>
    <p:extLst>
      <p:ext uri="{BB962C8B-B14F-4D97-AF65-F5344CB8AC3E}">
        <p14:creationId xmlns:p14="http://schemas.microsoft.com/office/powerpoint/2010/main" val="405557180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AD2C1F24-E0A1-45A7-8EF5-92CD9799341C}"/>
              </a:ext>
            </a:extLst>
          </p:cNvPr>
          <p:cNvSpPr>
            <a:spLocks noGrp="1"/>
          </p:cNvSpPr>
          <p:nvPr>
            <p:ph type="dt" sz="half" idx="10"/>
          </p:nvPr>
        </p:nvSpPr>
        <p:spPr/>
        <p:txBody>
          <a:bodyPr/>
          <a:lstStyle/>
          <a:p>
            <a:fld id="{F5318F62-D251-40E8-A23C-F4CFE9FEAB41}" type="datetime1">
              <a:rPr lang="en-US" smtClean="0"/>
              <a:t>11/2/25</a:t>
            </a:fld>
            <a:endParaRPr lang="en-US"/>
          </a:p>
        </p:txBody>
      </p:sp>
      <p:sp>
        <p:nvSpPr>
          <p:cNvPr id="3" name="Footer Placeholder 2">
            <a:extLst>
              <a:ext uri="{FF2B5EF4-FFF2-40B4-BE49-F238E27FC236}">
                <a16:creationId xmlns:a16="http://schemas.microsoft.com/office/drawing/2014/main" id="{3E021C19-210E-46B0-9036-5D8AECC9260C}"/>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1A880FEF-487E-44DF-8615-DF2210419602}"/>
              </a:ext>
            </a:extLst>
          </p:cNvPr>
          <p:cNvSpPr>
            <a:spLocks noGrp="1"/>
          </p:cNvSpPr>
          <p:nvPr>
            <p:ph type="sldNum" sz="quarter" idx="12"/>
          </p:nvPr>
        </p:nvSpPr>
        <p:spPr/>
        <p:txBody>
          <a:bodyPr/>
          <a:lstStyle/>
          <a:p>
            <a:fld id="{87E7843D-FF13-4365-9478-9625B70A2705}" type="slidenum">
              <a:rPr lang="en-US" smtClean="0"/>
              <a:t>‹#›</a:t>
            </a:fld>
            <a:endParaRPr lang="en-US"/>
          </a:p>
        </p:txBody>
      </p:sp>
    </p:spTree>
    <p:extLst>
      <p:ext uri="{BB962C8B-B14F-4D97-AF65-F5344CB8AC3E}">
        <p14:creationId xmlns:p14="http://schemas.microsoft.com/office/powerpoint/2010/main" val="186118642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A568EE-74C8-43A6-90BC-2DDD965CF64A}"/>
              </a:ext>
            </a:extLst>
          </p:cNvPr>
          <p:cNvSpPr>
            <a:spLocks noGrp="1"/>
          </p:cNvSpPr>
          <p:nvPr>
            <p:ph type="title"/>
          </p:nvPr>
        </p:nvSpPr>
        <p:spPr>
          <a:xfrm>
            <a:off x="704088" y="1069848"/>
            <a:ext cx="4093599" cy="1316736"/>
          </a:xfrm>
        </p:spPr>
        <p:txBody>
          <a:bodyPr anchor="b"/>
          <a:lstStyle>
            <a:lvl1pPr>
              <a:defRPr sz="3200"/>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971C35AC-CAE3-48CF-A3E4-A075C9FDD71B}"/>
              </a:ext>
            </a:extLst>
          </p:cNvPr>
          <p:cNvSpPr>
            <a:spLocks noGrp="1"/>
          </p:cNvSpPr>
          <p:nvPr>
            <p:ph idx="1"/>
          </p:nvPr>
        </p:nvSpPr>
        <p:spPr>
          <a:xfrm>
            <a:off x="5183188" y="1069848"/>
            <a:ext cx="6172200" cy="479120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a:extLst>
              <a:ext uri="{FF2B5EF4-FFF2-40B4-BE49-F238E27FC236}">
                <a16:creationId xmlns:a16="http://schemas.microsoft.com/office/drawing/2014/main" id="{2D9D03EA-5FAD-4609-A2B8-624E426847E3}"/>
              </a:ext>
            </a:extLst>
          </p:cNvPr>
          <p:cNvSpPr>
            <a:spLocks noGrp="1"/>
          </p:cNvSpPr>
          <p:nvPr>
            <p:ph type="body" sz="half" idx="2"/>
          </p:nvPr>
        </p:nvSpPr>
        <p:spPr>
          <a:xfrm>
            <a:off x="704088" y="2551176"/>
            <a:ext cx="4093599" cy="3319272"/>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B58D2EA-2191-4216-B64D-067BDFE12375}"/>
              </a:ext>
            </a:extLst>
          </p:cNvPr>
          <p:cNvSpPr>
            <a:spLocks noGrp="1"/>
          </p:cNvSpPr>
          <p:nvPr>
            <p:ph type="dt" sz="half" idx="10"/>
          </p:nvPr>
        </p:nvSpPr>
        <p:spPr/>
        <p:txBody>
          <a:bodyPr/>
          <a:lstStyle/>
          <a:p>
            <a:fld id="{44F76144-149E-4874-93A5-554A0357CF82}" type="datetime1">
              <a:rPr lang="en-US" smtClean="0"/>
              <a:t>11/2/25</a:t>
            </a:fld>
            <a:endParaRPr lang="en-US"/>
          </a:p>
        </p:txBody>
      </p:sp>
      <p:sp>
        <p:nvSpPr>
          <p:cNvPr id="6" name="Footer Placeholder 5">
            <a:extLst>
              <a:ext uri="{FF2B5EF4-FFF2-40B4-BE49-F238E27FC236}">
                <a16:creationId xmlns:a16="http://schemas.microsoft.com/office/drawing/2014/main" id="{78042128-DAB4-481C-BEE6-3523E8E88BAD}"/>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AE50E382-C500-4A4C-A7C6-43860383AB91}"/>
              </a:ext>
            </a:extLst>
          </p:cNvPr>
          <p:cNvSpPr>
            <a:spLocks noGrp="1"/>
          </p:cNvSpPr>
          <p:nvPr>
            <p:ph type="sldNum" sz="quarter" idx="12"/>
          </p:nvPr>
        </p:nvSpPr>
        <p:spPr/>
        <p:txBody>
          <a:bodyPr/>
          <a:lstStyle/>
          <a:p>
            <a:fld id="{87E7843D-FF13-4365-9478-9625B70A2705}" type="slidenum">
              <a:rPr lang="en-US" smtClean="0"/>
              <a:t>‹#›</a:t>
            </a:fld>
            <a:endParaRPr lang="en-US"/>
          </a:p>
        </p:txBody>
      </p:sp>
    </p:spTree>
    <p:extLst>
      <p:ext uri="{BB962C8B-B14F-4D97-AF65-F5344CB8AC3E}">
        <p14:creationId xmlns:p14="http://schemas.microsoft.com/office/powerpoint/2010/main" val="401057080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9FE98B-EACF-4251-A8AF-0D9EDD17C664}"/>
              </a:ext>
            </a:extLst>
          </p:cNvPr>
          <p:cNvSpPr>
            <a:spLocks noGrp="1"/>
          </p:cNvSpPr>
          <p:nvPr>
            <p:ph type="title"/>
          </p:nvPr>
        </p:nvSpPr>
        <p:spPr>
          <a:xfrm>
            <a:off x="704088" y="1066800"/>
            <a:ext cx="4103431" cy="1317523"/>
          </a:xfrm>
        </p:spPr>
        <p:txBody>
          <a:bodyPr anchor="b"/>
          <a:lstStyle>
            <a:lvl1pPr>
              <a:defRPr sz="3200"/>
            </a:lvl1pPr>
          </a:lstStyle>
          <a:p>
            <a:r>
              <a:rPr lang="en-US"/>
              <a:t>Click to edit Master title style</a:t>
            </a:r>
            <a:endParaRPr lang="en-US" dirty="0"/>
          </a:p>
        </p:txBody>
      </p:sp>
      <p:sp>
        <p:nvSpPr>
          <p:cNvPr id="3" name="Picture Placeholder 2">
            <a:extLst>
              <a:ext uri="{FF2B5EF4-FFF2-40B4-BE49-F238E27FC236}">
                <a16:creationId xmlns:a16="http://schemas.microsoft.com/office/drawing/2014/main" id="{3905F473-761A-4002-AF70-9FF878D0139E}"/>
              </a:ext>
            </a:extLst>
          </p:cNvPr>
          <p:cNvSpPr>
            <a:spLocks noGrp="1"/>
          </p:cNvSpPr>
          <p:nvPr>
            <p:ph type="pic" idx="1"/>
          </p:nvPr>
        </p:nvSpPr>
        <p:spPr>
          <a:xfrm>
            <a:off x="5183188" y="1066800"/>
            <a:ext cx="6172200" cy="479425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a:extLst>
              <a:ext uri="{FF2B5EF4-FFF2-40B4-BE49-F238E27FC236}">
                <a16:creationId xmlns:a16="http://schemas.microsoft.com/office/drawing/2014/main" id="{FA0C2E6A-F834-4540-BB00-E13CB45DC362}"/>
              </a:ext>
            </a:extLst>
          </p:cNvPr>
          <p:cNvSpPr>
            <a:spLocks noGrp="1"/>
          </p:cNvSpPr>
          <p:nvPr>
            <p:ph type="body" sz="half" idx="2"/>
          </p:nvPr>
        </p:nvSpPr>
        <p:spPr>
          <a:xfrm>
            <a:off x="704088" y="2552700"/>
            <a:ext cx="4103431" cy="33162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0C38EAB-AD63-415C-B263-BA1D8FBE3CB0}"/>
              </a:ext>
            </a:extLst>
          </p:cNvPr>
          <p:cNvSpPr>
            <a:spLocks noGrp="1"/>
          </p:cNvSpPr>
          <p:nvPr>
            <p:ph type="dt" sz="half" idx="10"/>
          </p:nvPr>
        </p:nvSpPr>
        <p:spPr/>
        <p:txBody>
          <a:bodyPr/>
          <a:lstStyle/>
          <a:p>
            <a:fld id="{50BA65D8-0540-4835-AE5C-25D29DBA01BE}" type="datetime1">
              <a:rPr lang="en-US" smtClean="0"/>
              <a:t>11/2/25</a:t>
            </a:fld>
            <a:endParaRPr lang="en-US"/>
          </a:p>
        </p:txBody>
      </p:sp>
      <p:sp>
        <p:nvSpPr>
          <p:cNvPr id="6" name="Footer Placeholder 5">
            <a:extLst>
              <a:ext uri="{FF2B5EF4-FFF2-40B4-BE49-F238E27FC236}">
                <a16:creationId xmlns:a16="http://schemas.microsoft.com/office/drawing/2014/main" id="{422E5541-B6DE-45E8-BCFE-0DFC4F574079}"/>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DBB78D45-289B-46AF-8CB9-E6150BEA17ED}"/>
              </a:ext>
            </a:extLst>
          </p:cNvPr>
          <p:cNvSpPr>
            <a:spLocks noGrp="1"/>
          </p:cNvSpPr>
          <p:nvPr>
            <p:ph type="sldNum" sz="quarter" idx="12"/>
          </p:nvPr>
        </p:nvSpPr>
        <p:spPr/>
        <p:txBody>
          <a:bodyPr/>
          <a:lstStyle/>
          <a:p>
            <a:fld id="{87E7843D-FF13-4365-9478-9625B70A2705}" type="slidenum">
              <a:rPr lang="en-US" smtClean="0"/>
              <a:t>‹#›</a:t>
            </a:fld>
            <a:endParaRPr lang="en-US"/>
          </a:p>
        </p:txBody>
      </p:sp>
    </p:spTree>
    <p:extLst>
      <p:ext uri="{BB962C8B-B14F-4D97-AF65-F5344CB8AC3E}">
        <p14:creationId xmlns:p14="http://schemas.microsoft.com/office/powerpoint/2010/main" val="352326864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2">
            <a:lumMod val="10000"/>
            <a:lumOff val="90000"/>
            <a:alpha val="52906"/>
          </a:schemeClr>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7A362AC-B59F-4AC7-B279-57DDD5336BCA}"/>
              </a:ext>
            </a:extLst>
          </p:cNvPr>
          <p:cNvSpPr>
            <a:spLocks noGrp="1"/>
          </p:cNvSpPr>
          <p:nvPr>
            <p:ph type="title"/>
          </p:nvPr>
        </p:nvSpPr>
        <p:spPr>
          <a:xfrm>
            <a:off x="700635" y="914400"/>
            <a:ext cx="10691265" cy="1307592"/>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0E6042DB-75BD-4EC1-B6D9-8A72EF940CAA}"/>
              </a:ext>
            </a:extLst>
          </p:cNvPr>
          <p:cNvSpPr>
            <a:spLocks noGrp="1"/>
          </p:cNvSpPr>
          <p:nvPr>
            <p:ph type="body" idx="1"/>
          </p:nvPr>
        </p:nvSpPr>
        <p:spPr>
          <a:xfrm>
            <a:off x="700635" y="2221992"/>
            <a:ext cx="10691265" cy="373989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21DD1378-7C96-4079-B44C-3D86B4657596}"/>
              </a:ext>
            </a:extLst>
          </p:cNvPr>
          <p:cNvSpPr>
            <a:spLocks noGrp="1"/>
          </p:cNvSpPr>
          <p:nvPr>
            <p:ph type="dt" sz="half" idx="2"/>
          </p:nvPr>
        </p:nvSpPr>
        <p:spPr>
          <a:xfrm>
            <a:off x="8369448" y="6356350"/>
            <a:ext cx="2549564" cy="365125"/>
          </a:xfrm>
          <a:prstGeom prst="rect">
            <a:avLst/>
          </a:prstGeom>
        </p:spPr>
        <p:txBody>
          <a:bodyPr vert="horz" lIns="91440" tIns="45720" rIns="91440" bIns="45720" rtlCol="0" anchor="ctr"/>
          <a:lstStyle>
            <a:lvl1pPr algn="r">
              <a:defRPr sz="1050">
                <a:solidFill>
                  <a:schemeClr val="tx1"/>
                </a:solidFill>
                <a:latin typeface="+mj-lt"/>
              </a:defRPr>
            </a:lvl1pPr>
          </a:lstStyle>
          <a:p>
            <a:fld id="{E31BA835-12AC-4E8F-955A-EA3F4DE2791F}" type="datetime1">
              <a:rPr lang="en-US" smtClean="0"/>
              <a:t>11/2/25</a:t>
            </a:fld>
            <a:endParaRPr lang="en-US"/>
          </a:p>
        </p:txBody>
      </p:sp>
      <p:sp>
        <p:nvSpPr>
          <p:cNvPr id="5" name="Footer Placeholder 4">
            <a:extLst>
              <a:ext uri="{FF2B5EF4-FFF2-40B4-BE49-F238E27FC236}">
                <a16:creationId xmlns:a16="http://schemas.microsoft.com/office/drawing/2014/main" id="{D19B6B78-577F-43F5-BAEE-BF72484C9850}"/>
              </a:ext>
            </a:extLst>
          </p:cNvPr>
          <p:cNvSpPr>
            <a:spLocks noGrp="1"/>
          </p:cNvSpPr>
          <p:nvPr>
            <p:ph type="ftr" sz="quarter" idx="3"/>
          </p:nvPr>
        </p:nvSpPr>
        <p:spPr>
          <a:xfrm>
            <a:off x="704088" y="6356350"/>
            <a:ext cx="4539727" cy="365125"/>
          </a:xfrm>
          <a:prstGeom prst="rect">
            <a:avLst/>
          </a:prstGeom>
        </p:spPr>
        <p:txBody>
          <a:bodyPr vert="horz" lIns="91440" tIns="45720" rIns="91440" bIns="45720" rtlCol="0" anchor="ctr"/>
          <a:lstStyle>
            <a:lvl1pPr algn="l">
              <a:defRPr sz="1050">
                <a:solidFill>
                  <a:schemeClr val="tx1"/>
                </a:solidFill>
                <a:latin typeface="+mj-lt"/>
              </a:defRPr>
            </a:lvl1pPr>
          </a:lstStyle>
          <a:p>
            <a:endParaRPr lang="en-US" dirty="0"/>
          </a:p>
        </p:txBody>
      </p:sp>
      <p:sp>
        <p:nvSpPr>
          <p:cNvPr id="6" name="Slide Number Placeholder 5">
            <a:extLst>
              <a:ext uri="{FF2B5EF4-FFF2-40B4-BE49-F238E27FC236}">
                <a16:creationId xmlns:a16="http://schemas.microsoft.com/office/drawing/2014/main" id="{A8CC75B8-AF8F-4D8A-9B3D-D1951A64BADB}"/>
              </a:ext>
            </a:extLst>
          </p:cNvPr>
          <p:cNvSpPr>
            <a:spLocks noGrp="1"/>
          </p:cNvSpPr>
          <p:nvPr>
            <p:ph type="sldNum" sz="quarter" idx="4"/>
          </p:nvPr>
        </p:nvSpPr>
        <p:spPr>
          <a:xfrm>
            <a:off x="10919012" y="6356350"/>
            <a:ext cx="672354" cy="365125"/>
          </a:xfrm>
          <a:prstGeom prst="rect">
            <a:avLst/>
          </a:prstGeom>
        </p:spPr>
        <p:txBody>
          <a:bodyPr vert="horz" lIns="91440" tIns="45720" rIns="91440" bIns="45720" rtlCol="0" anchor="ctr"/>
          <a:lstStyle>
            <a:lvl1pPr algn="r">
              <a:defRPr sz="1800">
                <a:solidFill>
                  <a:schemeClr val="tx1"/>
                </a:solidFill>
              </a:defRPr>
            </a:lvl1pPr>
          </a:lstStyle>
          <a:p>
            <a:fld id="{87E7843D-FF13-4365-9478-9625B70A2705}" type="slidenum">
              <a:rPr lang="en-US" smtClean="0"/>
              <a:t>‹#›</a:t>
            </a:fld>
            <a:endParaRPr lang="en-US"/>
          </a:p>
        </p:txBody>
      </p:sp>
      <p:cxnSp>
        <p:nvCxnSpPr>
          <p:cNvPr id="7" name="Straight Connector 6">
            <a:extLst>
              <a:ext uri="{FF2B5EF4-FFF2-40B4-BE49-F238E27FC236}">
                <a16:creationId xmlns:a16="http://schemas.microsoft.com/office/drawing/2014/main" id="{F64F9B95-9045-48D2-B9F3-2927E98F54AA}"/>
              </a:ext>
            </a:extLst>
          </p:cNvPr>
          <p:cNvCxnSpPr>
            <a:cxnSpLocks/>
          </p:cNvCxnSpPr>
          <p:nvPr/>
        </p:nvCxnSpPr>
        <p:spPr>
          <a:xfrm>
            <a:off x="800100" y="723900"/>
            <a:ext cx="10591800" cy="0"/>
          </a:xfrm>
          <a:prstGeom prst="line">
            <a:avLst/>
          </a:prstGeom>
          <a:ln w="444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 name="Straight Connector 7">
            <a:extLst>
              <a:ext uri="{FF2B5EF4-FFF2-40B4-BE49-F238E27FC236}">
                <a16:creationId xmlns:a16="http://schemas.microsoft.com/office/drawing/2014/main" id="{085AA86F-6A4D-4BCB-A045-D992CDC2959B}"/>
              </a:ext>
            </a:extLst>
          </p:cNvPr>
          <p:cNvCxnSpPr>
            <a:cxnSpLocks/>
          </p:cNvCxnSpPr>
          <p:nvPr/>
        </p:nvCxnSpPr>
        <p:spPr>
          <a:xfrm>
            <a:off x="800100" y="6142781"/>
            <a:ext cx="105918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161467281"/>
      </p:ext>
    </p:extLst>
  </p:cSld>
  <p:clrMap bg1="lt1" tx1="dk1" bg2="lt2" tx2="dk2" accent1="accent1" accent2="accent2" accent3="accent3" accent4="accent4" accent5="accent5" accent6="accent6" hlink="hlink" folHlink="folHlink"/>
  <p:sldLayoutIdLst>
    <p:sldLayoutId id="2147483671" r:id="rId1"/>
    <p:sldLayoutId id="2147483670" r:id="rId2"/>
    <p:sldLayoutId id="2147483669" r:id="rId3"/>
    <p:sldLayoutId id="2147483668" r:id="rId4"/>
    <p:sldLayoutId id="2147483667" r:id="rId5"/>
    <p:sldLayoutId id="2147483666" r:id="rId6"/>
    <p:sldLayoutId id="2147483665" r:id="rId7"/>
    <p:sldLayoutId id="2147483664" r:id="rId8"/>
    <p:sldLayoutId id="2147483663" r:id="rId9"/>
    <p:sldLayoutId id="2147483662" r:id="rId10"/>
    <p:sldLayoutId id="2147483661" r:id="rId11"/>
  </p:sldLayoutIdLst>
  <p:hf sldNum="0" hdr="0" ftr="0" dt="0"/>
  <p:txStyles>
    <p:titleStyle>
      <a:lvl1pPr algn="l" defTabSz="914400" rtl="0" eaLnBrk="1" latinLnBrk="0" hangingPunct="1">
        <a:lnSpc>
          <a:spcPct val="100000"/>
        </a:lnSpc>
        <a:spcBef>
          <a:spcPct val="0"/>
        </a:spcBef>
        <a:buNone/>
        <a:defRPr sz="4000" kern="1200" cap="all" spc="30" baseline="0">
          <a:solidFill>
            <a:schemeClr val="tx1"/>
          </a:solidFill>
          <a:latin typeface="+mj-lt"/>
          <a:ea typeface="+mj-ea"/>
          <a:cs typeface="+mj-cs"/>
        </a:defRPr>
      </a:lvl1pPr>
    </p:titleStyle>
    <p:bodyStyle>
      <a:lvl1pPr marL="228600" indent="-228600" algn="l" defTabSz="914400" rtl="0" eaLnBrk="1" latinLnBrk="0" hangingPunct="1">
        <a:lnSpc>
          <a:spcPct val="110000"/>
        </a:lnSpc>
        <a:spcBef>
          <a:spcPts val="1000"/>
        </a:spcBef>
        <a:buFont typeface="Arial" panose="020B0604020202020204" pitchFamily="34" charset="0"/>
        <a:buChar char="•"/>
        <a:defRPr sz="2000" kern="1200">
          <a:solidFill>
            <a:schemeClr val="tx1"/>
          </a:solidFill>
          <a:latin typeface="+mn-lt"/>
          <a:ea typeface="+mn-ea"/>
          <a:cs typeface="+mn-cs"/>
        </a:defRPr>
      </a:lvl1pPr>
      <a:lvl2pPr marL="685800" indent="-228600" algn="l" defTabSz="914400" rtl="0" eaLnBrk="1" latinLnBrk="0" hangingPunct="1">
        <a:lnSpc>
          <a:spcPct val="110000"/>
        </a:lnSpc>
        <a:spcBef>
          <a:spcPts val="500"/>
        </a:spcBef>
        <a:buFont typeface="Arial" panose="020B0604020202020204" pitchFamily="34" charset="0"/>
        <a:buChar char="•"/>
        <a:defRPr sz="1800" kern="1200">
          <a:solidFill>
            <a:schemeClr val="tx1"/>
          </a:solidFill>
          <a:latin typeface="+mn-lt"/>
          <a:ea typeface="+mn-ea"/>
          <a:cs typeface="+mn-cs"/>
        </a:defRPr>
      </a:lvl2pPr>
      <a:lvl3pPr marL="1143000" indent="-228600" algn="l" defTabSz="914400" rtl="0" eaLnBrk="1" latinLnBrk="0" hangingPunct="1">
        <a:lnSpc>
          <a:spcPct val="110000"/>
        </a:lnSpc>
        <a:spcBef>
          <a:spcPts val="500"/>
        </a:spcBef>
        <a:buFont typeface="Arial" panose="020B0604020202020204" pitchFamily="34" charset="0"/>
        <a:buChar char="•"/>
        <a:defRPr sz="1600" kern="1200">
          <a:solidFill>
            <a:schemeClr val="tx1"/>
          </a:solidFill>
          <a:latin typeface="+mn-lt"/>
          <a:ea typeface="+mn-ea"/>
          <a:cs typeface="+mn-cs"/>
        </a:defRPr>
      </a:lvl3pPr>
      <a:lvl4pPr marL="1600200" indent="-228600" algn="l" defTabSz="914400" rtl="0" eaLnBrk="1" latinLnBrk="0" hangingPunct="1">
        <a:lnSpc>
          <a:spcPct val="110000"/>
        </a:lnSpc>
        <a:spcBef>
          <a:spcPts val="500"/>
        </a:spcBef>
        <a:buFont typeface="Arial" panose="020B0604020202020204" pitchFamily="34" charset="0"/>
        <a:buChar char="•"/>
        <a:defRPr sz="1400" kern="1200">
          <a:solidFill>
            <a:schemeClr val="tx1"/>
          </a:solidFill>
          <a:latin typeface="+mn-lt"/>
          <a:ea typeface="+mn-ea"/>
          <a:cs typeface="+mn-cs"/>
        </a:defRPr>
      </a:lvl4pPr>
      <a:lvl5pPr marL="2057400" indent="-228600" algn="l" defTabSz="914400" rtl="0" eaLnBrk="1" latinLnBrk="0" hangingPunct="1">
        <a:lnSpc>
          <a:spcPct val="110000"/>
        </a:lnSpc>
        <a:spcBef>
          <a:spcPts val="500"/>
        </a:spcBef>
        <a:buFont typeface="Arial" panose="020B0604020202020204" pitchFamily="34" charset="0"/>
        <a:buChar char="•"/>
        <a:defRPr sz="1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33E93247-6229-44AB-A550-739E971E690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a:extLst>
              <a:ext uri="{FF2B5EF4-FFF2-40B4-BE49-F238E27FC236}">
                <a16:creationId xmlns:a16="http://schemas.microsoft.com/office/drawing/2014/main" id="{63F1C5BC-3DCE-3C59-595B-1E25CC218D06}"/>
              </a:ext>
            </a:extLst>
          </p:cNvPr>
          <p:cNvSpPr>
            <a:spLocks noGrp="1"/>
          </p:cNvSpPr>
          <p:nvPr>
            <p:ph type="subTitle" idx="1"/>
          </p:nvPr>
        </p:nvSpPr>
        <p:spPr>
          <a:xfrm>
            <a:off x="5604552" y="2885707"/>
            <a:ext cx="5322013" cy="2306952"/>
          </a:xfrm>
        </p:spPr>
        <p:txBody>
          <a:bodyPr>
            <a:normAutofit fontScale="77500" lnSpcReduction="20000"/>
          </a:bodyPr>
          <a:lstStyle/>
          <a:p>
            <a:r>
              <a:rPr lang="zh-CN" altLang="en-US" sz="5700" dirty="0"/>
              <a:t>  </a:t>
            </a:r>
            <a:r>
              <a:rPr lang="zh-CN" altLang="en-US" sz="7000" dirty="0"/>
              <a:t>唯有爱能造就人</a:t>
            </a:r>
            <a:endParaRPr lang="en-US" altLang="zh-CN" sz="7000" dirty="0"/>
          </a:p>
          <a:p>
            <a:pPr algn="ctr"/>
            <a:r>
              <a:rPr lang="zh-TW" altLang="en-US" sz="4600" dirty="0"/>
              <a:t>使徒</a:t>
            </a:r>
            <a:r>
              <a:rPr lang="en-US" altLang="zh-TW" sz="4600" dirty="0"/>
              <a:t>15:12-32 </a:t>
            </a:r>
            <a:endParaRPr lang="en-US" sz="4600" dirty="0"/>
          </a:p>
        </p:txBody>
      </p:sp>
      <p:pic>
        <p:nvPicPr>
          <p:cNvPr id="4" name="Picture 3" descr="Colorful patterns on the sky">
            <a:extLst>
              <a:ext uri="{FF2B5EF4-FFF2-40B4-BE49-F238E27FC236}">
                <a16:creationId xmlns:a16="http://schemas.microsoft.com/office/drawing/2014/main" id="{17944AA9-E51F-12EC-7031-8E087CE13B5D}"/>
              </a:ext>
            </a:extLst>
          </p:cNvPr>
          <p:cNvPicPr>
            <a:picLocks noChangeAspect="1"/>
          </p:cNvPicPr>
          <p:nvPr/>
        </p:nvPicPr>
        <p:blipFill>
          <a:blip r:embed="rId2"/>
          <a:srcRect l="19407" r="33126" b="-1"/>
          <a:stretch/>
        </p:blipFill>
        <p:spPr>
          <a:xfrm>
            <a:off x="1" y="10"/>
            <a:ext cx="4876799" cy="6857989"/>
          </a:xfrm>
          <a:prstGeom prst="rect">
            <a:avLst/>
          </a:prstGeom>
        </p:spPr>
      </p:pic>
      <p:cxnSp>
        <p:nvCxnSpPr>
          <p:cNvPr id="11" name="Straight Connector 10">
            <a:extLst>
              <a:ext uri="{FF2B5EF4-FFF2-40B4-BE49-F238E27FC236}">
                <a16:creationId xmlns:a16="http://schemas.microsoft.com/office/drawing/2014/main" id="{EE2E603F-4A95-4FE8-BB06-211DFD75DBEF}"/>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5723776" y="723900"/>
            <a:ext cx="5706224" cy="0"/>
          </a:xfrm>
          <a:prstGeom prst="line">
            <a:avLst/>
          </a:prstGeom>
          <a:ln w="444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 name="Straight Connector 12">
            <a:extLst>
              <a:ext uri="{FF2B5EF4-FFF2-40B4-BE49-F238E27FC236}">
                <a16:creationId xmlns:a16="http://schemas.microsoft.com/office/drawing/2014/main" id="{2CF06E40-3ECB-4820-95B5-8A70B07D4B47}"/>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5723776" y="6134100"/>
            <a:ext cx="5668124"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5" name="Subtitle 2">
            <a:extLst>
              <a:ext uri="{FF2B5EF4-FFF2-40B4-BE49-F238E27FC236}">
                <a16:creationId xmlns:a16="http://schemas.microsoft.com/office/drawing/2014/main" id="{DAFD5523-614E-FA4B-7D7F-4FC84704D49F}"/>
              </a:ext>
            </a:extLst>
          </p:cNvPr>
          <p:cNvSpPr txBox="1">
            <a:spLocks/>
          </p:cNvSpPr>
          <p:nvPr/>
        </p:nvSpPr>
        <p:spPr>
          <a:xfrm>
            <a:off x="5723776" y="3737244"/>
            <a:ext cx="5322013" cy="1005657"/>
          </a:xfrm>
          <a:prstGeom prst="rect">
            <a:avLst/>
          </a:prstGeom>
        </p:spPr>
        <p:txBody>
          <a:bodyPr vert="horz" lIns="91440" tIns="45720" rIns="91440" bIns="45720" rtlCol="0" anchor="b">
            <a:normAutofit/>
          </a:bodyPr>
          <a:lstStyle>
            <a:lvl1pPr marL="0" indent="0" algn="l" defTabSz="914400" rtl="0" eaLnBrk="1" latinLnBrk="0" hangingPunct="1">
              <a:lnSpc>
                <a:spcPct val="110000"/>
              </a:lnSpc>
              <a:spcBef>
                <a:spcPts val="1000"/>
              </a:spcBef>
              <a:buFont typeface="Arial" panose="020B0604020202020204" pitchFamily="34" charset="0"/>
              <a:buNone/>
              <a:defRPr sz="2000" kern="1200">
                <a:solidFill>
                  <a:schemeClr val="tx1"/>
                </a:solidFill>
                <a:latin typeface="+mn-lt"/>
                <a:ea typeface="+mn-ea"/>
                <a:cs typeface="+mn-cs"/>
              </a:defRPr>
            </a:lvl1pPr>
            <a:lvl2pPr marL="457200" indent="0" algn="ctr" defTabSz="914400" rtl="0" eaLnBrk="1" latinLnBrk="0" hangingPunct="1">
              <a:lnSpc>
                <a:spcPct val="11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11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11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11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endParaRPr lang="en-US" sz="5400" dirty="0"/>
          </a:p>
        </p:txBody>
      </p:sp>
    </p:spTree>
    <p:extLst>
      <p:ext uri="{BB962C8B-B14F-4D97-AF65-F5344CB8AC3E}">
        <p14:creationId xmlns:p14="http://schemas.microsoft.com/office/powerpoint/2010/main" val="9094491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A682C43-B99B-F38D-94BB-F43BE47C55CD}"/>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7976271-0C9A-7C72-8298-B52EB978BBEE}"/>
              </a:ext>
            </a:extLst>
          </p:cNvPr>
          <p:cNvSpPr>
            <a:spLocks noGrp="1"/>
          </p:cNvSpPr>
          <p:nvPr>
            <p:ph idx="1"/>
          </p:nvPr>
        </p:nvSpPr>
        <p:spPr>
          <a:xfrm>
            <a:off x="1502230" y="903515"/>
            <a:ext cx="9165770" cy="4931228"/>
          </a:xfrm>
        </p:spPr>
        <p:txBody>
          <a:bodyPr>
            <a:normAutofit/>
          </a:bodyPr>
          <a:lstStyle/>
          <a:p>
            <a:pPr>
              <a:spcBef>
                <a:spcPts val="700"/>
              </a:spcBef>
            </a:pPr>
            <a:r>
              <a:rPr lang="zh-CN" altLang="en-US" sz="3000" dirty="0">
                <a:latin typeface="Microsoft YaHei" panose="020B0503020204020204" pitchFamily="34" charset="-122"/>
                <a:ea typeface="Microsoft YaHei" panose="020B0503020204020204" pitchFamily="34" charset="-122"/>
              </a:rPr>
              <a:t>没有基督的牺牲，如何能够搭桥跨越鸿沟，把世人都带进恩典之门与神和好？</a:t>
            </a:r>
            <a:endParaRPr lang="en-US" altLang="zh-CN" sz="3000" dirty="0">
              <a:latin typeface="Microsoft YaHei" panose="020B0503020204020204" pitchFamily="34" charset="-122"/>
              <a:ea typeface="Microsoft YaHei" panose="020B0503020204020204" pitchFamily="34" charset="-122"/>
            </a:endParaRPr>
          </a:p>
          <a:p>
            <a:pPr>
              <a:spcBef>
                <a:spcPts val="700"/>
              </a:spcBef>
            </a:pPr>
            <a:endParaRPr lang="zh-CN" altLang="en-US" sz="3000" dirty="0">
              <a:latin typeface="Microsoft YaHei" panose="020B0503020204020204" pitchFamily="34" charset="-122"/>
              <a:ea typeface="Microsoft YaHei" panose="020B0503020204020204" pitchFamily="34" charset="-122"/>
            </a:endParaRPr>
          </a:p>
          <a:p>
            <a:pPr>
              <a:spcBef>
                <a:spcPts val="700"/>
              </a:spcBef>
            </a:pPr>
            <a:endParaRPr lang="en-US" sz="3000" dirty="0">
              <a:latin typeface="Microsoft YaHei" panose="020B0503020204020204" pitchFamily="34" charset="-122"/>
              <a:ea typeface="Microsoft YaHei" panose="020B0503020204020204" pitchFamily="34" charset="-122"/>
            </a:endParaRPr>
          </a:p>
          <a:p>
            <a:pPr>
              <a:spcBef>
                <a:spcPts val="700"/>
              </a:spcBef>
            </a:pPr>
            <a:endParaRPr lang="en-US" sz="3200" dirty="0">
              <a:latin typeface="Microsoft YaHei" panose="020B0503020204020204" pitchFamily="34" charset="-122"/>
              <a:ea typeface="Microsoft YaHei" panose="020B0503020204020204" pitchFamily="34" charset="-122"/>
            </a:endParaRPr>
          </a:p>
        </p:txBody>
      </p:sp>
      <p:pic>
        <p:nvPicPr>
          <p:cNvPr id="4" name="Picture 3" descr="A cross on a rock&#10;&#10;AI-generated content may be incorrect.">
            <a:extLst>
              <a:ext uri="{FF2B5EF4-FFF2-40B4-BE49-F238E27FC236}">
                <a16:creationId xmlns:a16="http://schemas.microsoft.com/office/drawing/2014/main" id="{41D9B9C4-CEAD-959D-DF15-480DFD33CFF0}"/>
              </a:ext>
            </a:extLst>
          </p:cNvPr>
          <p:cNvPicPr>
            <a:picLocks noChangeAspect="1"/>
          </p:cNvPicPr>
          <p:nvPr/>
        </p:nvPicPr>
        <p:blipFill>
          <a:blip r:embed="rId2"/>
          <a:stretch>
            <a:fillRect/>
          </a:stretch>
        </p:blipFill>
        <p:spPr>
          <a:xfrm>
            <a:off x="3550355" y="2016276"/>
            <a:ext cx="5091289" cy="3818467"/>
          </a:xfrm>
          <a:prstGeom prst="rect">
            <a:avLst/>
          </a:prstGeom>
        </p:spPr>
      </p:pic>
    </p:spTree>
    <p:extLst>
      <p:ext uri="{BB962C8B-B14F-4D97-AF65-F5344CB8AC3E}">
        <p14:creationId xmlns:p14="http://schemas.microsoft.com/office/powerpoint/2010/main" val="38878489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174637C-EE0A-3D70-BABA-F21FF6F3E697}"/>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64D21D8-E6CE-3BF9-D5CB-63BEF49D66D3}"/>
              </a:ext>
            </a:extLst>
          </p:cNvPr>
          <p:cNvSpPr>
            <a:spLocks noGrp="1"/>
          </p:cNvSpPr>
          <p:nvPr>
            <p:ph idx="1"/>
          </p:nvPr>
        </p:nvSpPr>
        <p:spPr>
          <a:xfrm>
            <a:off x="1502230" y="903515"/>
            <a:ext cx="9165770" cy="4931228"/>
          </a:xfrm>
        </p:spPr>
        <p:txBody>
          <a:bodyPr>
            <a:normAutofit/>
          </a:bodyPr>
          <a:lstStyle/>
          <a:p>
            <a:pPr>
              <a:spcBef>
                <a:spcPts val="700"/>
              </a:spcBef>
            </a:pPr>
            <a:r>
              <a:rPr lang="zh-CN" altLang="en-US" sz="3000" dirty="0">
                <a:latin typeface="Microsoft YaHei" panose="020B0503020204020204" pitchFamily="34" charset="-122"/>
                <a:ea typeface="Microsoft YaHei" panose="020B0503020204020204" pitchFamily="34" charset="-122"/>
              </a:rPr>
              <a:t>耶路撒冷大会沟通清楚圣灵所做两件事：</a:t>
            </a:r>
            <a:endParaRPr lang="en-US" altLang="zh-CN" sz="3000" dirty="0">
              <a:latin typeface="Microsoft YaHei" panose="020B0503020204020204" pitchFamily="34" charset="-122"/>
              <a:ea typeface="Microsoft YaHei" panose="020B0503020204020204" pitchFamily="34" charset="-122"/>
            </a:endParaRPr>
          </a:p>
          <a:p>
            <a:pPr lvl="1">
              <a:spcBef>
                <a:spcPts val="700"/>
              </a:spcBef>
            </a:pPr>
            <a:r>
              <a:rPr lang="zh-CN" altLang="en-US" sz="2800" dirty="0">
                <a:latin typeface="Microsoft YaHei" panose="020B0503020204020204" pitchFamily="34" charset="-122"/>
                <a:ea typeface="Microsoft YaHei" panose="020B0503020204020204" pitchFamily="34" charset="-122"/>
              </a:rPr>
              <a:t>拆毁犹太人外邦人两下中间隔断的墙（律法）；</a:t>
            </a:r>
            <a:endParaRPr lang="en-US" altLang="zh-CN" sz="2800" dirty="0">
              <a:latin typeface="Microsoft YaHei" panose="020B0503020204020204" pitchFamily="34" charset="-122"/>
              <a:ea typeface="Microsoft YaHei" panose="020B0503020204020204" pitchFamily="34" charset="-122"/>
            </a:endParaRPr>
          </a:p>
          <a:p>
            <a:pPr lvl="1">
              <a:spcBef>
                <a:spcPts val="700"/>
              </a:spcBef>
            </a:pPr>
            <a:r>
              <a:rPr lang="zh-CN" altLang="en-US" sz="2800" dirty="0">
                <a:latin typeface="Microsoft YaHei" panose="020B0503020204020204" pitchFamily="34" charset="-122"/>
                <a:ea typeface="Microsoft YaHei" panose="020B0503020204020204" pitchFamily="34" charset="-122"/>
              </a:rPr>
              <a:t>建造了以基督的爱为本的桥梁（恩典）。</a:t>
            </a:r>
            <a:endParaRPr lang="en-US" altLang="zh-CN" sz="2800" dirty="0">
              <a:latin typeface="Microsoft YaHei" panose="020B0503020204020204" pitchFamily="34" charset="-122"/>
              <a:ea typeface="Microsoft YaHei" panose="020B0503020204020204" pitchFamily="34" charset="-122"/>
            </a:endParaRPr>
          </a:p>
          <a:p>
            <a:pPr lvl="1">
              <a:spcBef>
                <a:spcPts val="700"/>
              </a:spcBef>
            </a:pPr>
            <a:r>
              <a:rPr lang="zh-CN" altLang="en-US" sz="2800" dirty="0">
                <a:latin typeface="Microsoft YaHei" panose="020B0503020204020204" pitchFamily="34" charset="-122"/>
                <a:ea typeface="Microsoft YaHei" panose="020B0503020204020204" pitchFamily="34" charset="-122"/>
              </a:rPr>
              <a:t>让来自天南地北背景大不相同的基督门徒愿意为对方的软弱做出牺牲，使两下合而为一。</a:t>
            </a:r>
            <a:endParaRPr lang="en-US" altLang="zh-CN" sz="2800" dirty="0">
              <a:latin typeface="Microsoft YaHei" panose="020B0503020204020204" pitchFamily="34" charset="-122"/>
              <a:ea typeface="Microsoft YaHei" panose="020B0503020204020204" pitchFamily="34" charset="-122"/>
            </a:endParaRPr>
          </a:p>
          <a:p>
            <a:pPr>
              <a:spcBef>
                <a:spcPts val="700"/>
              </a:spcBef>
            </a:pPr>
            <a:r>
              <a:rPr lang="zh-CN" altLang="en-US" sz="3000" dirty="0">
                <a:latin typeface="Microsoft YaHei" panose="020B0503020204020204" pitchFamily="34" charset="-122"/>
                <a:ea typeface="Microsoft YaHei" panose="020B0503020204020204" pitchFamily="34" charset="-122"/>
              </a:rPr>
              <a:t>“</a:t>
            </a:r>
            <a:r>
              <a:rPr lang="zh-CN" altLang="en-US" sz="3000" dirty="0">
                <a:solidFill>
                  <a:schemeClr val="accent6">
                    <a:lumMod val="50000"/>
                  </a:schemeClr>
                </a:solidFill>
                <a:latin typeface="Microsoft YaHei" panose="020B0503020204020204" pitchFamily="34" charset="-122"/>
                <a:ea typeface="Microsoft YaHei" panose="020B0503020204020204" pitchFamily="34" charset="-122"/>
              </a:rPr>
              <a:t>爱是不求自己的益处。</a:t>
            </a:r>
            <a:r>
              <a:rPr lang="zh-CN" altLang="en-US" sz="3000" dirty="0">
                <a:latin typeface="Microsoft YaHei" panose="020B0503020204020204" pitchFamily="34" charset="-122"/>
                <a:ea typeface="Microsoft YaHei" panose="020B0503020204020204" pitchFamily="34" charset="-122"/>
              </a:rPr>
              <a:t>”</a:t>
            </a:r>
          </a:p>
          <a:p>
            <a:pPr>
              <a:spcBef>
                <a:spcPts val="700"/>
              </a:spcBef>
            </a:pPr>
            <a:r>
              <a:rPr lang="zh-TW" altLang="en-US" sz="3000" dirty="0">
                <a:latin typeface="Microsoft YaHei" panose="020B0503020204020204" pitchFamily="34" charset="-122"/>
                <a:ea typeface="Microsoft YaHei" panose="020B0503020204020204" pitchFamily="34" charset="-122"/>
              </a:rPr>
              <a:t>我们在为谁求益处呢？</a:t>
            </a:r>
            <a:endParaRPr lang="en-US" altLang="zh-TW" sz="3000" dirty="0">
              <a:latin typeface="Microsoft YaHei" panose="020B0503020204020204" pitchFamily="34" charset="-122"/>
              <a:ea typeface="Microsoft YaHei" panose="020B0503020204020204" pitchFamily="34" charset="-122"/>
            </a:endParaRPr>
          </a:p>
          <a:p>
            <a:pPr>
              <a:spcBef>
                <a:spcPts val="700"/>
              </a:spcBef>
            </a:pPr>
            <a:r>
              <a:rPr lang="zh-TW" altLang="en-US" sz="3000" dirty="0">
                <a:latin typeface="Microsoft YaHei" panose="020B0503020204020204" pitchFamily="34" charset="-122"/>
                <a:ea typeface="Microsoft YaHei" panose="020B0503020204020204" pitchFamily="34" charset="-122"/>
              </a:rPr>
              <a:t>我们察验到要为他求什么益处呢？</a:t>
            </a:r>
            <a:endParaRPr lang="en-US" sz="3000" dirty="0">
              <a:latin typeface="Microsoft YaHei" panose="020B0503020204020204" pitchFamily="34" charset="-122"/>
              <a:ea typeface="Microsoft YaHei" panose="020B0503020204020204" pitchFamily="34" charset="-122"/>
            </a:endParaRPr>
          </a:p>
          <a:p>
            <a:pPr>
              <a:spcBef>
                <a:spcPts val="700"/>
              </a:spcBef>
            </a:pPr>
            <a:endParaRPr lang="en-US" sz="3200" dirty="0">
              <a:latin typeface="Microsoft YaHei" panose="020B0503020204020204" pitchFamily="34" charset="-122"/>
              <a:ea typeface="Microsoft YaHei" panose="020B0503020204020204" pitchFamily="34" charset="-122"/>
            </a:endParaRPr>
          </a:p>
        </p:txBody>
      </p:sp>
    </p:spTree>
    <p:extLst>
      <p:ext uri="{BB962C8B-B14F-4D97-AF65-F5344CB8AC3E}">
        <p14:creationId xmlns:p14="http://schemas.microsoft.com/office/powerpoint/2010/main" val="26174149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5C085AE-9C9E-AD7D-ED62-CFF784334B4E}"/>
              </a:ext>
            </a:extLst>
          </p:cNvPr>
          <p:cNvSpPr>
            <a:spLocks noGrp="1"/>
          </p:cNvSpPr>
          <p:nvPr>
            <p:ph idx="1"/>
          </p:nvPr>
        </p:nvSpPr>
        <p:spPr>
          <a:xfrm>
            <a:off x="1502230" y="903515"/>
            <a:ext cx="9165770" cy="4931228"/>
          </a:xfrm>
        </p:spPr>
        <p:txBody>
          <a:bodyPr>
            <a:normAutofit/>
          </a:bodyPr>
          <a:lstStyle/>
          <a:p>
            <a:pPr>
              <a:spcBef>
                <a:spcPts val="700"/>
              </a:spcBef>
            </a:pPr>
            <a:r>
              <a:rPr lang="zh-CN" altLang="en-US" sz="3000" dirty="0">
                <a:latin typeface="Microsoft YaHei" panose="020B0503020204020204" pitchFamily="34" charset="-122"/>
                <a:ea typeface="Microsoft YaHei" panose="020B0503020204020204" pitchFamily="34" charset="-122"/>
              </a:rPr>
              <a:t>前言：彼得，保罗</a:t>
            </a:r>
            <a:r>
              <a:rPr lang="en-US" altLang="zh-CN" sz="3000" dirty="0">
                <a:latin typeface="Microsoft YaHei" panose="020B0503020204020204" pitchFamily="34" charset="-122"/>
                <a:ea typeface="Microsoft YaHei" panose="020B0503020204020204" pitchFamily="34" charset="-122"/>
              </a:rPr>
              <a:t>,</a:t>
            </a:r>
            <a:r>
              <a:rPr lang="zh-CN" altLang="en-US" sz="3000" dirty="0">
                <a:latin typeface="Microsoft YaHei" panose="020B0503020204020204" pitchFamily="34" charset="-122"/>
                <a:ea typeface="Microsoft YaHei" panose="020B0503020204020204" pitchFamily="34" charset="-122"/>
              </a:rPr>
              <a:t>巴拿巴在耶路撒冷教会会议中，向众人见证圣灵同样在非犹太人中间的工作，拣选他们得救。</a:t>
            </a:r>
            <a:endParaRPr lang="en-US" altLang="zh-CN" sz="3000" dirty="0">
              <a:latin typeface="Microsoft YaHei" panose="020B0503020204020204" pitchFamily="34" charset="-122"/>
              <a:ea typeface="Microsoft YaHei" panose="020B0503020204020204" pitchFamily="34" charset="-122"/>
            </a:endParaRPr>
          </a:p>
          <a:p>
            <a:pPr>
              <a:spcBef>
                <a:spcPts val="700"/>
              </a:spcBef>
            </a:pPr>
            <a:r>
              <a:rPr lang="zh-CN" altLang="en-US" sz="3000" dirty="0">
                <a:latin typeface="Microsoft YaHei" panose="020B0503020204020204" pitchFamily="34" charset="-122"/>
                <a:ea typeface="Microsoft YaHei" panose="020B0503020204020204" pitchFamily="34" charset="-122"/>
              </a:rPr>
              <a:t>人是否得救唯独靠基督恩典，唯独因信得救称义。</a:t>
            </a:r>
            <a:endParaRPr lang="en-US" altLang="zh-CN" sz="3000" dirty="0">
              <a:latin typeface="Microsoft YaHei" panose="020B0503020204020204" pitchFamily="34" charset="-122"/>
              <a:ea typeface="Microsoft YaHei" panose="020B0503020204020204" pitchFamily="34" charset="-122"/>
            </a:endParaRPr>
          </a:p>
          <a:p>
            <a:pPr>
              <a:spcBef>
                <a:spcPts val="700"/>
              </a:spcBef>
            </a:pPr>
            <a:r>
              <a:rPr lang="zh-CN" altLang="en-US" sz="3000" dirty="0">
                <a:latin typeface="Microsoft YaHei" panose="020B0503020204020204" pitchFamily="34" charset="-122"/>
                <a:ea typeface="Microsoft YaHei" panose="020B0503020204020204" pitchFamily="34" charset="-122"/>
              </a:rPr>
              <a:t>人因信得救在先，圣灵展开更新生命的工作在后。</a:t>
            </a:r>
          </a:p>
          <a:p>
            <a:pPr>
              <a:spcBef>
                <a:spcPts val="700"/>
              </a:spcBef>
            </a:pPr>
            <a:endParaRPr lang="en-US" sz="3000" dirty="0">
              <a:latin typeface="Microsoft YaHei" panose="020B0503020204020204" pitchFamily="34" charset="-122"/>
              <a:ea typeface="Microsoft YaHei" panose="020B0503020204020204" pitchFamily="34" charset="-122"/>
            </a:endParaRPr>
          </a:p>
          <a:p>
            <a:pPr>
              <a:spcBef>
                <a:spcPts val="700"/>
              </a:spcBef>
            </a:pPr>
            <a:endParaRPr lang="en-US" sz="3200" dirty="0">
              <a:latin typeface="Microsoft YaHei" panose="020B0503020204020204" pitchFamily="34" charset="-122"/>
              <a:ea typeface="Microsoft YaHei" panose="020B0503020204020204" pitchFamily="34" charset="-122"/>
            </a:endParaRPr>
          </a:p>
        </p:txBody>
      </p:sp>
    </p:spTree>
    <p:extLst>
      <p:ext uri="{BB962C8B-B14F-4D97-AF65-F5344CB8AC3E}">
        <p14:creationId xmlns:p14="http://schemas.microsoft.com/office/powerpoint/2010/main" val="17712293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B5993DA-D7F5-2FBE-BB17-6B33F23CE26B}"/>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196C148-7ECB-F704-C4CF-7F84ED682F8C}"/>
              </a:ext>
            </a:extLst>
          </p:cNvPr>
          <p:cNvSpPr>
            <a:spLocks noGrp="1"/>
          </p:cNvSpPr>
          <p:nvPr>
            <p:ph idx="1"/>
          </p:nvPr>
        </p:nvSpPr>
        <p:spPr>
          <a:xfrm>
            <a:off x="1502230" y="903515"/>
            <a:ext cx="9165770" cy="4931228"/>
          </a:xfrm>
        </p:spPr>
        <p:txBody>
          <a:bodyPr>
            <a:normAutofit/>
          </a:bodyPr>
          <a:lstStyle/>
          <a:p>
            <a:pPr>
              <a:spcBef>
                <a:spcPts val="700"/>
              </a:spcBef>
            </a:pPr>
            <a:r>
              <a:rPr lang="zh-CN" altLang="en-US" sz="3000" dirty="0">
                <a:latin typeface="Microsoft YaHei" panose="020B0503020204020204" pitchFamily="34" charset="-122"/>
                <a:ea typeface="Microsoft YaHei" panose="020B0503020204020204" pitchFamily="34" charset="-122"/>
              </a:rPr>
              <a:t>在场全部人一团和气都“阿门”，然后散会？ </a:t>
            </a:r>
            <a:endParaRPr lang="en-US" altLang="zh-CN" sz="3000" dirty="0">
              <a:latin typeface="Microsoft YaHei" panose="020B0503020204020204" pitchFamily="34" charset="-122"/>
              <a:ea typeface="Microsoft YaHei" panose="020B0503020204020204" pitchFamily="34" charset="-122"/>
            </a:endParaRPr>
          </a:p>
          <a:p>
            <a:pPr>
              <a:spcBef>
                <a:spcPts val="700"/>
              </a:spcBef>
            </a:pPr>
            <a:r>
              <a:rPr lang="zh-TW" altLang="en-US" sz="3000" dirty="0">
                <a:latin typeface="Microsoft YaHei" panose="020B0503020204020204" pitchFamily="34" charset="-122"/>
                <a:ea typeface="Microsoft YaHei" panose="020B0503020204020204" pitchFamily="34" charset="-122"/>
              </a:rPr>
              <a:t>使徒雅各开口说话</a:t>
            </a:r>
            <a:r>
              <a:rPr lang="zh-CN" altLang="en-US" sz="3000" dirty="0">
                <a:latin typeface="Microsoft YaHei" panose="020B0503020204020204" pitchFamily="34" charset="-122"/>
                <a:ea typeface="Microsoft YaHei" panose="020B0503020204020204" pitchFamily="34" charset="-122"/>
              </a:rPr>
              <a:t>：</a:t>
            </a:r>
            <a:endParaRPr lang="en-US" altLang="zh-CN" sz="3000" dirty="0">
              <a:latin typeface="Microsoft YaHei" panose="020B0503020204020204" pitchFamily="34" charset="-122"/>
              <a:ea typeface="Microsoft YaHei" panose="020B0503020204020204" pitchFamily="34" charset="-122"/>
            </a:endParaRPr>
          </a:p>
          <a:p>
            <a:pPr>
              <a:spcBef>
                <a:spcPts val="700"/>
              </a:spcBef>
            </a:pPr>
            <a:r>
              <a:rPr lang="zh-TW" altLang="en-US" sz="3000" dirty="0">
                <a:latin typeface="Microsoft YaHei" panose="020B0503020204020204" pitchFamily="34" charset="-122"/>
                <a:ea typeface="Microsoft YaHei" panose="020B0503020204020204" pitchFamily="34" charset="-122"/>
              </a:rPr>
              <a:t>“</a:t>
            </a:r>
            <a:r>
              <a:rPr lang="zh-TW" altLang="en-US" sz="3000" dirty="0">
                <a:solidFill>
                  <a:schemeClr val="accent6">
                    <a:lumMod val="50000"/>
                  </a:schemeClr>
                </a:solidFill>
                <a:latin typeface="Microsoft YaHei" panose="020B0503020204020204" pitchFamily="34" charset="-122"/>
                <a:ea typeface="Microsoft YaHei" panose="020B0503020204020204" pitchFamily="34" charset="-122"/>
              </a:rPr>
              <a:t>诸位弟兄，请听我的话。方才西门（彼得）述说神当初怎样眷顾外邦人，从他们中间选取百姓归于自己的名下；众先知的话也与这意思相合。正如经上所写的：‘此后，我要回来，重新修造大卫倒塌的帐幕，把那破坏的，重新修造建立起来。叫余剩的人，就是凡称为我名下的外邦人，都寻求主’</a:t>
            </a:r>
            <a:r>
              <a:rPr lang="zh-TW" altLang="en-US" sz="3000" dirty="0">
                <a:latin typeface="Microsoft YaHei" panose="020B0503020204020204" pitchFamily="34" charset="-122"/>
                <a:ea typeface="Microsoft YaHei" panose="020B0503020204020204" pitchFamily="34" charset="-122"/>
              </a:rPr>
              <a:t>” （</a:t>
            </a:r>
            <a:r>
              <a:rPr lang="en-US" altLang="zh-TW" sz="3000" dirty="0">
                <a:latin typeface="Microsoft YaHei" panose="020B0503020204020204" pitchFamily="34" charset="-122"/>
                <a:ea typeface="Microsoft YaHei" panose="020B0503020204020204" pitchFamily="34" charset="-122"/>
              </a:rPr>
              <a:t>13-17 </a:t>
            </a:r>
            <a:r>
              <a:rPr lang="zh-TW" altLang="en-US" sz="3000" dirty="0">
                <a:latin typeface="Microsoft YaHei" panose="020B0503020204020204" pitchFamily="34" charset="-122"/>
                <a:ea typeface="Microsoft YaHei" panose="020B0503020204020204" pitchFamily="34" charset="-122"/>
              </a:rPr>
              <a:t>节）。</a:t>
            </a:r>
          </a:p>
          <a:p>
            <a:pPr>
              <a:spcBef>
                <a:spcPts val="700"/>
              </a:spcBef>
            </a:pPr>
            <a:endParaRPr lang="en-US" sz="3000" dirty="0">
              <a:latin typeface="Microsoft YaHei" panose="020B0503020204020204" pitchFamily="34" charset="-122"/>
              <a:ea typeface="Microsoft YaHei" panose="020B0503020204020204" pitchFamily="34" charset="-122"/>
            </a:endParaRPr>
          </a:p>
          <a:p>
            <a:pPr>
              <a:spcBef>
                <a:spcPts val="700"/>
              </a:spcBef>
            </a:pPr>
            <a:endParaRPr lang="en-US" sz="3200" dirty="0">
              <a:latin typeface="Microsoft YaHei" panose="020B0503020204020204" pitchFamily="34" charset="-122"/>
              <a:ea typeface="Microsoft YaHei" panose="020B0503020204020204" pitchFamily="34" charset="-122"/>
            </a:endParaRPr>
          </a:p>
        </p:txBody>
      </p:sp>
    </p:spTree>
    <p:extLst>
      <p:ext uri="{BB962C8B-B14F-4D97-AF65-F5344CB8AC3E}">
        <p14:creationId xmlns:p14="http://schemas.microsoft.com/office/powerpoint/2010/main" val="9388997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736E52A-AF9A-3ECB-4915-719146F01990}"/>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F557E92-701E-3AEE-0948-747E368B8CA8}"/>
              </a:ext>
            </a:extLst>
          </p:cNvPr>
          <p:cNvSpPr>
            <a:spLocks noGrp="1"/>
          </p:cNvSpPr>
          <p:nvPr>
            <p:ph idx="1"/>
          </p:nvPr>
        </p:nvSpPr>
        <p:spPr>
          <a:xfrm>
            <a:off x="1502230" y="903514"/>
            <a:ext cx="9165770" cy="5188527"/>
          </a:xfrm>
        </p:spPr>
        <p:txBody>
          <a:bodyPr>
            <a:normAutofit/>
          </a:bodyPr>
          <a:lstStyle/>
          <a:p>
            <a:pPr>
              <a:spcBef>
                <a:spcPts val="700"/>
              </a:spcBef>
            </a:pPr>
            <a:r>
              <a:rPr lang="en-US" altLang="zh-TW" sz="3000" dirty="0">
                <a:latin typeface="Microsoft YaHei" panose="020B0503020204020204" pitchFamily="34" charset="-122"/>
                <a:ea typeface="Microsoft YaHei" panose="020B0503020204020204" pitchFamily="34" charset="-122"/>
              </a:rPr>
              <a:t>“</a:t>
            </a:r>
            <a:r>
              <a:rPr lang="zh-TW" altLang="en-US" sz="3000" dirty="0">
                <a:solidFill>
                  <a:schemeClr val="accent6">
                    <a:lumMod val="50000"/>
                  </a:schemeClr>
                </a:solidFill>
                <a:latin typeface="Microsoft YaHei" panose="020B0503020204020204" pitchFamily="34" charset="-122"/>
                <a:ea typeface="Microsoft YaHei" panose="020B0503020204020204" pitchFamily="34" charset="-122"/>
              </a:rPr>
              <a:t>在你们中间不免有分门结党的事，好叫那些有经验的人显明出来。</a:t>
            </a:r>
            <a:r>
              <a:rPr lang="zh-TW" altLang="en-US" sz="3000" dirty="0">
                <a:latin typeface="Microsoft YaHei" panose="020B0503020204020204" pitchFamily="34" charset="-122"/>
                <a:ea typeface="Microsoft YaHei" panose="020B0503020204020204" pitchFamily="34" charset="-122"/>
              </a:rPr>
              <a:t>”</a:t>
            </a:r>
            <a:r>
              <a:rPr lang="zh-CN" altLang="en-US" sz="3000" dirty="0">
                <a:latin typeface="Microsoft YaHei" panose="020B0503020204020204" pitchFamily="34" charset="-122"/>
                <a:ea typeface="Microsoft YaHei" panose="020B0503020204020204" pitchFamily="34" charset="-122"/>
              </a:rPr>
              <a:t>（</a:t>
            </a:r>
            <a:r>
              <a:rPr lang="zh-TW" altLang="en-US" sz="3000" dirty="0">
                <a:latin typeface="Microsoft YaHei" panose="020B0503020204020204" pitchFamily="34" charset="-122"/>
                <a:ea typeface="Microsoft YaHei" panose="020B0503020204020204" pitchFamily="34" charset="-122"/>
              </a:rPr>
              <a:t>哥林多前书</a:t>
            </a:r>
            <a:r>
              <a:rPr lang="en-US" altLang="zh-TW" sz="3000" dirty="0">
                <a:latin typeface="Microsoft YaHei" panose="020B0503020204020204" pitchFamily="34" charset="-122"/>
                <a:ea typeface="Microsoft YaHei" panose="020B0503020204020204" pitchFamily="34" charset="-122"/>
              </a:rPr>
              <a:t>11:19</a:t>
            </a:r>
            <a:r>
              <a:rPr lang="zh-TW" altLang="en-US" sz="3000" dirty="0">
                <a:latin typeface="Microsoft YaHei" panose="020B0503020204020204" pitchFamily="34" charset="-122"/>
                <a:ea typeface="Microsoft YaHei" panose="020B0503020204020204" pitchFamily="34" charset="-122"/>
              </a:rPr>
              <a:t> </a:t>
            </a:r>
            <a:r>
              <a:rPr lang="zh-CN" altLang="en-US" sz="3000" dirty="0">
                <a:latin typeface="Microsoft YaHei" panose="020B0503020204020204" pitchFamily="34" charset="-122"/>
                <a:ea typeface="Microsoft YaHei" panose="020B0503020204020204" pitchFamily="34" charset="-122"/>
              </a:rPr>
              <a:t>）</a:t>
            </a:r>
            <a:endParaRPr lang="en-US" altLang="zh-TW" sz="3000" dirty="0">
              <a:latin typeface="Microsoft YaHei" panose="020B0503020204020204" pitchFamily="34" charset="-122"/>
              <a:ea typeface="Microsoft YaHei" panose="020B0503020204020204" pitchFamily="34" charset="-122"/>
            </a:endParaRPr>
          </a:p>
          <a:p>
            <a:pPr>
              <a:spcBef>
                <a:spcPts val="700"/>
              </a:spcBef>
            </a:pPr>
            <a:r>
              <a:rPr lang="zh-TW" altLang="en-US" sz="3000" dirty="0">
                <a:latin typeface="Microsoft YaHei" panose="020B0503020204020204" pitchFamily="34" charset="-122"/>
                <a:ea typeface="Microsoft YaHei" panose="020B0503020204020204" pitchFamily="34" charset="-122"/>
              </a:rPr>
              <a:t>要晓得真理，真理必叫你们得自由。</a:t>
            </a:r>
            <a:endParaRPr lang="en-US" altLang="zh-TW" sz="3000" dirty="0">
              <a:latin typeface="Microsoft YaHei" panose="020B0503020204020204" pitchFamily="34" charset="-122"/>
              <a:ea typeface="Microsoft YaHei" panose="020B0503020204020204" pitchFamily="34" charset="-122"/>
            </a:endParaRPr>
          </a:p>
          <a:p>
            <a:pPr>
              <a:spcBef>
                <a:spcPts val="700"/>
              </a:spcBef>
            </a:pPr>
            <a:r>
              <a:rPr lang="zh-TW" altLang="en-US" sz="3000" dirty="0">
                <a:latin typeface="Microsoft YaHei" panose="020B0503020204020204" pitchFamily="34" charset="-122"/>
                <a:ea typeface="Microsoft YaHei" panose="020B0503020204020204" pitchFamily="34" charset="-122"/>
              </a:rPr>
              <a:t>雅各结论</a:t>
            </a:r>
            <a:r>
              <a:rPr lang="zh-CN" altLang="en-US" sz="3000" dirty="0">
                <a:latin typeface="Microsoft YaHei" panose="020B0503020204020204" pitchFamily="34" charset="-122"/>
                <a:ea typeface="Microsoft YaHei" panose="020B0503020204020204" pitchFamily="34" charset="-122"/>
              </a:rPr>
              <a:t>：</a:t>
            </a:r>
            <a:r>
              <a:rPr lang="zh-TW" altLang="en-US" sz="3000" dirty="0">
                <a:latin typeface="Microsoft YaHei" panose="020B0503020204020204" pitchFamily="34" charset="-122"/>
                <a:ea typeface="Microsoft YaHei" panose="020B0503020204020204" pitchFamily="34" charset="-122"/>
              </a:rPr>
              <a:t>彼得他们所说所做的并没有与旧约先知说的相悖。</a:t>
            </a:r>
            <a:endParaRPr lang="en-US" altLang="zh-TW" sz="3000" dirty="0">
              <a:latin typeface="Microsoft YaHei" panose="020B0503020204020204" pitchFamily="34" charset="-122"/>
              <a:ea typeface="Microsoft YaHei" panose="020B0503020204020204" pitchFamily="34" charset="-122"/>
            </a:endParaRPr>
          </a:p>
          <a:p>
            <a:pPr>
              <a:spcBef>
                <a:spcPts val="700"/>
              </a:spcBef>
            </a:pPr>
            <a:r>
              <a:rPr lang="zh-TW" altLang="en-US" sz="3000" dirty="0">
                <a:latin typeface="Microsoft YaHei" panose="020B0503020204020204" pitchFamily="34" charset="-122"/>
                <a:ea typeface="Microsoft YaHei" panose="020B0503020204020204" pitchFamily="34" charset="-122"/>
              </a:rPr>
              <a:t>先知阿摩司</a:t>
            </a:r>
            <a:r>
              <a:rPr lang="zh-CN" altLang="en-US" sz="3000" dirty="0">
                <a:latin typeface="Microsoft YaHei" panose="020B0503020204020204" pitchFamily="34" charset="-122"/>
                <a:ea typeface="Microsoft YaHei" panose="020B0503020204020204" pitchFamily="34" charset="-122"/>
              </a:rPr>
              <a:t>：神要</a:t>
            </a:r>
            <a:r>
              <a:rPr lang="zh-TW" altLang="en-US" sz="3000" dirty="0">
                <a:latin typeface="Microsoft YaHei" panose="020B0503020204020204" pitchFamily="34" charset="-122"/>
                <a:ea typeface="Microsoft YaHei" panose="020B0503020204020204" pitchFamily="34" charset="-122"/>
              </a:rPr>
              <a:t>通过耶稣基督，重新修建对大卫家的应许，更要赐恩给全世界寻求主的人。</a:t>
            </a:r>
            <a:endParaRPr lang="en-US" altLang="zh-TW" sz="3000" dirty="0">
              <a:latin typeface="Microsoft YaHei" panose="020B0503020204020204" pitchFamily="34" charset="-122"/>
              <a:ea typeface="Microsoft YaHei" panose="020B0503020204020204" pitchFamily="34" charset="-122"/>
            </a:endParaRPr>
          </a:p>
          <a:p>
            <a:pPr>
              <a:spcBef>
                <a:spcPts val="700"/>
              </a:spcBef>
            </a:pPr>
            <a:r>
              <a:rPr lang="zh-TW" altLang="en-US" sz="3000" dirty="0">
                <a:latin typeface="Microsoft YaHei" panose="020B0503020204020204" pitchFamily="34" charset="-122"/>
                <a:ea typeface="Microsoft YaHei" panose="020B0503020204020204" pitchFamily="34" charset="-122"/>
              </a:rPr>
              <a:t>神的救恩不是犹太人的专利。</a:t>
            </a:r>
            <a:endParaRPr lang="en-US" sz="3000" dirty="0">
              <a:latin typeface="Microsoft YaHei" panose="020B0503020204020204" pitchFamily="34" charset="-122"/>
              <a:ea typeface="Microsoft YaHei" panose="020B0503020204020204" pitchFamily="34" charset="-122"/>
            </a:endParaRPr>
          </a:p>
          <a:p>
            <a:pPr>
              <a:spcBef>
                <a:spcPts val="700"/>
              </a:spcBef>
            </a:pPr>
            <a:endParaRPr lang="en-US" sz="3200" dirty="0">
              <a:latin typeface="Microsoft YaHei" panose="020B0503020204020204" pitchFamily="34" charset="-122"/>
              <a:ea typeface="Microsoft YaHei" panose="020B0503020204020204" pitchFamily="34" charset="-122"/>
            </a:endParaRPr>
          </a:p>
        </p:txBody>
      </p:sp>
    </p:spTree>
    <p:extLst>
      <p:ext uri="{BB962C8B-B14F-4D97-AF65-F5344CB8AC3E}">
        <p14:creationId xmlns:p14="http://schemas.microsoft.com/office/powerpoint/2010/main" val="1106055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3239E1D-D3CE-EB79-5277-CF1B62BB4AAB}"/>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A4737AB-530C-8B33-6B57-AB6553507E54}"/>
              </a:ext>
            </a:extLst>
          </p:cNvPr>
          <p:cNvSpPr>
            <a:spLocks noGrp="1"/>
          </p:cNvSpPr>
          <p:nvPr>
            <p:ph idx="1"/>
          </p:nvPr>
        </p:nvSpPr>
        <p:spPr>
          <a:xfrm>
            <a:off x="1502230" y="903515"/>
            <a:ext cx="9165770" cy="4931228"/>
          </a:xfrm>
        </p:spPr>
        <p:txBody>
          <a:bodyPr>
            <a:normAutofit/>
          </a:bodyPr>
          <a:lstStyle/>
          <a:p>
            <a:pPr>
              <a:spcBef>
                <a:spcPts val="700"/>
              </a:spcBef>
            </a:pPr>
            <a:r>
              <a:rPr lang="zh-TW" altLang="en-US" sz="3000" dirty="0">
                <a:latin typeface="Microsoft YaHei" panose="020B0503020204020204" pitchFamily="34" charset="-122"/>
                <a:ea typeface="Microsoft YaHei" panose="020B0503020204020204" pitchFamily="34" charset="-122"/>
              </a:rPr>
              <a:t>雅各这番话能不能说动法那些守律法的法利赛人基督徒？</a:t>
            </a:r>
          </a:p>
          <a:p>
            <a:pPr>
              <a:spcBef>
                <a:spcPts val="700"/>
              </a:spcBef>
            </a:pPr>
            <a:r>
              <a:rPr lang="zh-TW" altLang="en-US" sz="3000" dirty="0">
                <a:latin typeface="Microsoft YaHei" panose="020B0503020204020204" pitchFamily="34" charset="-122"/>
                <a:ea typeface="Microsoft YaHei" panose="020B0503020204020204" pitchFamily="34" charset="-122"/>
              </a:rPr>
              <a:t>若不能清楚地找出问题来解决，分歧就不易化解。</a:t>
            </a:r>
            <a:endParaRPr lang="en-US" altLang="zh-TW" sz="3000" dirty="0">
              <a:latin typeface="Microsoft YaHei" panose="020B0503020204020204" pitchFamily="34" charset="-122"/>
              <a:ea typeface="Microsoft YaHei" panose="020B0503020204020204" pitchFamily="34" charset="-122"/>
            </a:endParaRPr>
          </a:p>
          <a:p>
            <a:pPr lvl="1">
              <a:spcBef>
                <a:spcPts val="700"/>
              </a:spcBef>
            </a:pPr>
            <a:r>
              <a:rPr lang="zh-TW" altLang="en-US" sz="2800" dirty="0">
                <a:latin typeface="Microsoft YaHei" panose="020B0503020204020204" pitchFamily="34" charset="-122"/>
                <a:ea typeface="Microsoft YaHei" panose="020B0503020204020204" pitchFamily="34" charset="-122"/>
              </a:rPr>
              <a:t>虽然雅各清楚圣经里神的计划</a:t>
            </a:r>
            <a:r>
              <a:rPr lang="zh-CN" altLang="en-US" sz="2800" dirty="0">
                <a:latin typeface="Microsoft YaHei" panose="020B0503020204020204" pitchFamily="34" charset="-122"/>
                <a:ea typeface="Microsoft YaHei" panose="020B0503020204020204" pitchFamily="34" charset="-122"/>
              </a:rPr>
              <a:t>；</a:t>
            </a:r>
            <a:r>
              <a:rPr lang="zh-TW" altLang="en-US" sz="2800" dirty="0">
                <a:latin typeface="Microsoft YaHei" panose="020B0503020204020204" pitchFamily="34" charset="-122"/>
                <a:ea typeface="Microsoft YaHei" panose="020B0503020204020204" pitchFamily="34" charset="-122"/>
              </a:rPr>
              <a:t>彼得他们也见证了圣灵的作为</a:t>
            </a:r>
            <a:endParaRPr lang="en-US" altLang="zh-TW" sz="2800" dirty="0">
              <a:latin typeface="Microsoft YaHei" panose="020B0503020204020204" pitchFamily="34" charset="-122"/>
              <a:ea typeface="Microsoft YaHei" panose="020B0503020204020204" pitchFamily="34" charset="-122"/>
            </a:endParaRPr>
          </a:p>
          <a:p>
            <a:pPr lvl="1">
              <a:spcBef>
                <a:spcPts val="700"/>
              </a:spcBef>
            </a:pPr>
            <a:r>
              <a:rPr lang="zh-TW" altLang="en-US" sz="2800" dirty="0">
                <a:latin typeface="Microsoft YaHei" panose="020B0503020204020204" pitchFamily="34" charset="-122"/>
                <a:ea typeface="Microsoft YaHei" panose="020B0503020204020204" pitchFamily="34" charset="-122"/>
              </a:rPr>
              <a:t>但法利赛人基督徒还不能接受，问题还在，分歧还在。 </a:t>
            </a:r>
            <a:endParaRPr lang="en-US" altLang="zh-TW" sz="2800" dirty="0">
              <a:latin typeface="Microsoft YaHei" panose="020B0503020204020204" pitchFamily="34" charset="-122"/>
              <a:ea typeface="Microsoft YaHei" panose="020B0503020204020204" pitchFamily="34" charset="-122"/>
            </a:endParaRPr>
          </a:p>
          <a:p>
            <a:pPr>
              <a:spcBef>
                <a:spcPts val="700"/>
              </a:spcBef>
            </a:pPr>
            <a:r>
              <a:rPr lang="zh-TW" altLang="en-US" sz="3000" dirty="0">
                <a:latin typeface="Microsoft YaHei" panose="020B0503020204020204" pitchFamily="34" charset="-122"/>
                <a:ea typeface="Microsoft YaHei" panose="020B0503020204020204" pitchFamily="34" charset="-122"/>
              </a:rPr>
              <a:t>雅各是属灵人</a:t>
            </a:r>
            <a:r>
              <a:rPr lang="zh-CN" altLang="en-US" sz="3000" dirty="0">
                <a:latin typeface="Microsoft YaHei" panose="020B0503020204020204" pitchFamily="34" charset="-122"/>
                <a:ea typeface="Microsoft YaHei" panose="020B0503020204020204" pitchFamily="34" charset="-122"/>
              </a:rPr>
              <a:t>，</a:t>
            </a:r>
            <a:r>
              <a:rPr lang="zh-TW" altLang="en-US" sz="3000" dirty="0">
                <a:latin typeface="Microsoft YaHei" panose="020B0503020204020204" pitchFamily="34" charset="-122"/>
                <a:ea typeface="Microsoft YaHei" panose="020B0503020204020204" pitchFamily="34" charset="-122"/>
              </a:rPr>
              <a:t>参透万事。 </a:t>
            </a:r>
            <a:endParaRPr lang="en-US" sz="3000" dirty="0">
              <a:latin typeface="Microsoft YaHei" panose="020B0503020204020204" pitchFamily="34" charset="-122"/>
              <a:ea typeface="Microsoft YaHei" panose="020B0503020204020204" pitchFamily="34" charset="-122"/>
            </a:endParaRPr>
          </a:p>
          <a:p>
            <a:pPr>
              <a:spcBef>
                <a:spcPts val="700"/>
              </a:spcBef>
            </a:pPr>
            <a:endParaRPr lang="en-US" sz="3000" dirty="0">
              <a:latin typeface="Microsoft YaHei" panose="020B0503020204020204" pitchFamily="34" charset="-122"/>
              <a:ea typeface="Microsoft YaHei" panose="020B0503020204020204" pitchFamily="34" charset="-122"/>
            </a:endParaRPr>
          </a:p>
          <a:p>
            <a:pPr>
              <a:spcBef>
                <a:spcPts val="700"/>
              </a:spcBef>
            </a:pPr>
            <a:endParaRPr lang="en-US" sz="3200" dirty="0">
              <a:latin typeface="Microsoft YaHei" panose="020B0503020204020204" pitchFamily="34" charset="-122"/>
              <a:ea typeface="Microsoft YaHei" panose="020B0503020204020204" pitchFamily="34" charset="-122"/>
            </a:endParaRPr>
          </a:p>
        </p:txBody>
      </p:sp>
    </p:spTree>
    <p:extLst>
      <p:ext uri="{BB962C8B-B14F-4D97-AF65-F5344CB8AC3E}">
        <p14:creationId xmlns:p14="http://schemas.microsoft.com/office/powerpoint/2010/main" val="26603043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3D5B414-5569-44B5-88B5-D65B41FD5504}"/>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E1974C0-11C1-1C02-5E5C-4F53B145B2B2}"/>
              </a:ext>
            </a:extLst>
          </p:cNvPr>
          <p:cNvSpPr>
            <a:spLocks noGrp="1"/>
          </p:cNvSpPr>
          <p:nvPr>
            <p:ph idx="1"/>
          </p:nvPr>
        </p:nvSpPr>
        <p:spPr>
          <a:xfrm>
            <a:off x="1502230" y="903514"/>
            <a:ext cx="9165770" cy="5069773"/>
          </a:xfrm>
        </p:spPr>
        <p:txBody>
          <a:bodyPr>
            <a:normAutofit fontScale="92500" lnSpcReduction="10000"/>
          </a:bodyPr>
          <a:lstStyle/>
          <a:p>
            <a:pPr>
              <a:spcBef>
                <a:spcPts val="700"/>
              </a:spcBef>
            </a:pPr>
            <a:r>
              <a:rPr lang="zh-TW" altLang="en-US" sz="3200" dirty="0">
                <a:latin typeface="Microsoft YaHei" panose="020B0503020204020204" pitchFamily="34" charset="-122"/>
                <a:ea typeface="Microsoft YaHei" panose="020B0503020204020204" pitchFamily="34" charset="-122"/>
              </a:rPr>
              <a:t>他说“</a:t>
            </a:r>
            <a:r>
              <a:rPr lang="zh-TW" altLang="en-US" sz="3200" dirty="0">
                <a:solidFill>
                  <a:schemeClr val="accent6">
                    <a:lumMod val="50000"/>
                  </a:schemeClr>
                </a:solidFill>
                <a:latin typeface="Microsoft YaHei" panose="020B0503020204020204" pitchFamily="34" charset="-122"/>
                <a:ea typeface="Microsoft YaHei" panose="020B0503020204020204" pitchFamily="34" charset="-122"/>
              </a:rPr>
              <a:t>所以据我的意见，不可</a:t>
            </a:r>
            <a:r>
              <a:rPr lang="zh-TW" altLang="en-US" sz="3200" b="1" dirty="0">
                <a:solidFill>
                  <a:schemeClr val="accent6">
                    <a:lumMod val="50000"/>
                  </a:schemeClr>
                </a:solidFill>
                <a:latin typeface="Microsoft YaHei" panose="020B0503020204020204" pitchFamily="34" charset="-122"/>
                <a:ea typeface="Microsoft YaHei" panose="020B0503020204020204" pitchFamily="34" charset="-122"/>
              </a:rPr>
              <a:t>难为</a:t>
            </a:r>
            <a:r>
              <a:rPr lang="zh-TW" altLang="en-US" sz="3200" dirty="0">
                <a:solidFill>
                  <a:schemeClr val="accent6">
                    <a:lumMod val="50000"/>
                  </a:schemeClr>
                </a:solidFill>
                <a:latin typeface="Microsoft YaHei" panose="020B0503020204020204" pitchFamily="34" charset="-122"/>
                <a:ea typeface="Microsoft YaHei" panose="020B0503020204020204" pitchFamily="34" charset="-122"/>
              </a:rPr>
              <a:t>那归服神的外邦人；只要写信，吩咐他们禁戒偶像的污秽和奸淫，并勒死的牲畜和血。因为从古以来，摩西的书在各城有人传讲，每逢安息日，在会堂里诵读。</a:t>
            </a:r>
            <a:r>
              <a:rPr lang="zh-TW" altLang="en-US" sz="3200" dirty="0">
                <a:latin typeface="Microsoft YaHei" panose="020B0503020204020204" pitchFamily="34" charset="-122"/>
                <a:ea typeface="Microsoft YaHei" panose="020B0503020204020204" pitchFamily="34" charset="-122"/>
              </a:rPr>
              <a:t>”（</a:t>
            </a:r>
            <a:r>
              <a:rPr lang="en-US" altLang="zh-TW" sz="3200" dirty="0">
                <a:latin typeface="Microsoft YaHei" panose="020B0503020204020204" pitchFamily="34" charset="-122"/>
                <a:ea typeface="Microsoft YaHei" panose="020B0503020204020204" pitchFamily="34" charset="-122"/>
              </a:rPr>
              <a:t>19-21 </a:t>
            </a:r>
            <a:r>
              <a:rPr lang="zh-TW" altLang="en-US" sz="3200" dirty="0">
                <a:latin typeface="Microsoft YaHei" panose="020B0503020204020204" pitchFamily="34" charset="-122"/>
                <a:ea typeface="Microsoft YaHei" panose="020B0503020204020204" pitchFamily="34" charset="-122"/>
              </a:rPr>
              <a:t>节）。 </a:t>
            </a:r>
            <a:endParaRPr lang="en-US" altLang="zh-TW" sz="3200" dirty="0">
              <a:latin typeface="Microsoft YaHei" panose="020B0503020204020204" pitchFamily="34" charset="-122"/>
              <a:ea typeface="Microsoft YaHei" panose="020B0503020204020204" pitchFamily="34" charset="-122"/>
            </a:endParaRPr>
          </a:p>
          <a:p>
            <a:pPr>
              <a:spcBef>
                <a:spcPts val="700"/>
              </a:spcBef>
            </a:pPr>
            <a:r>
              <a:rPr lang="zh-TW" altLang="en-US" sz="3200" dirty="0">
                <a:latin typeface="Microsoft YaHei" panose="020B0503020204020204" pitchFamily="34" charset="-122"/>
                <a:ea typeface="Microsoft YaHei" panose="020B0503020204020204" pitchFamily="34" charset="-122"/>
              </a:rPr>
              <a:t>他提出双向奔赴的解决方案。</a:t>
            </a:r>
            <a:endParaRPr lang="en-US" altLang="zh-TW" sz="3200" dirty="0">
              <a:latin typeface="Microsoft YaHei" panose="020B0503020204020204" pitchFamily="34" charset="-122"/>
              <a:ea typeface="Microsoft YaHei" panose="020B0503020204020204" pitchFamily="34" charset="-122"/>
            </a:endParaRPr>
          </a:p>
          <a:p>
            <a:pPr lvl="1">
              <a:spcBef>
                <a:spcPts val="700"/>
              </a:spcBef>
            </a:pPr>
            <a:r>
              <a:rPr lang="zh-TW" altLang="en-US" sz="3100" dirty="0">
                <a:latin typeface="Microsoft YaHei" panose="020B0503020204020204" pitchFamily="34" charset="-122"/>
                <a:ea typeface="Microsoft YaHei" panose="020B0503020204020204" pitchFamily="34" charset="-122"/>
              </a:rPr>
              <a:t>不拿守律法的重担难为外邦信徒，</a:t>
            </a:r>
            <a:endParaRPr lang="en-US" altLang="zh-TW" sz="3100" dirty="0">
              <a:latin typeface="Microsoft YaHei" panose="020B0503020204020204" pitchFamily="34" charset="-122"/>
              <a:ea typeface="Microsoft YaHei" panose="020B0503020204020204" pitchFamily="34" charset="-122"/>
            </a:endParaRPr>
          </a:p>
          <a:p>
            <a:pPr lvl="1">
              <a:spcBef>
                <a:spcPts val="700"/>
              </a:spcBef>
            </a:pPr>
            <a:r>
              <a:rPr lang="zh-TW" altLang="en-US" sz="3100" dirty="0">
                <a:latin typeface="Microsoft YaHei" panose="020B0503020204020204" pitchFamily="34" charset="-122"/>
                <a:ea typeface="Microsoft YaHei" panose="020B0503020204020204" pitchFamily="34" charset="-122"/>
              </a:rPr>
              <a:t>也吩咐外邦信徒遵守四条摩西律法上的规矩。</a:t>
            </a:r>
            <a:endParaRPr lang="en-US" altLang="zh-TW" sz="3100" dirty="0">
              <a:latin typeface="Microsoft YaHei" panose="020B0503020204020204" pitchFamily="34" charset="-122"/>
              <a:ea typeface="Microsoft YaHei" panose="020B0503020204020204" pitchFamily="34" charset="-122"/>
            </a:endParaRPr>
          </a:p>
          <a:p>
            <a:pPr>
              <a:spcBef>
                <a:spcPts val="700"/>
              </a:spcBef>
            </a:pPr>
            <a:r>
              <a:rPr lang="zh-TW" altLang="en-US" sz="3000" dirty="0">
                <a:latin typeface="Microsoft YaHei" panose="020B0503020204020204" pitchFamily="34" charset="-122"/>
                <a:ea typeface="Microsoft YaHei" panose="020B0503020204020204" pitchFamily="34" charset="-122"/>
              </a:rPr>
              <a:t>不是才说不用守律法受割礼</a:t>
            </a:r>
            <a:r>
              <a:rPr lang="zh-CN" altLang="en-US" sz="3000" dirty="0">
                <a:latin typeface="Microsoft YaHei" panose="020B0503020204020204" pitchFamily="34" charset="-122"/>
                <a:ea typeface="Microsoft YaHei" panose="020B0503020204020204" pitchFamily="34" charset="-122"/>
              </a:rPr>
              <a:t>，</a:t>
            </a:r>
            <a:r>
              <a:rPr lang="zh-TW" altLang="en-US" sz="3000" dirty="0">
                <a:latin typeface="Microsoft YaHei" panose="020B0503020204020204" pitchFamily="34" charset="-122"/>
                <a:ea typeface="Microsoft YaHei" panose="020B0503020204020204" pitchFamily="34" charset="-122"/>
              </a:rPr>
              <a:t>凭信心就能得救了吗， 怎么还有这几条？</a:t>
            </a:r>
            <a:endParaRPr lang="en-US" sz="3000" dirty="0">
              <a:latin typeface="Microsoft YaHei" panose="020B0503020204020204" pitchFamily="34" charset="-122"/>
              <a:ea typeface="Microsoft YaHei" panose="020B0503020204020204" pitchFamily="34" charset="-122"/>
            </a:endParaRPr>
          </a:p>
        </p:txBody>
      </p:sp>
    </p:spTree>
    <p:extLst>
      <p:ext uri="{BB962C8B-B14F-4D97-AF65-F5344CB8AC3E}">
        <p14:creationId xmlns:p14="http://schemas.microsoft.com/office/powerpoint/2010/main" val="26148052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C114BD7-58F0-1C2F-9D73-8FE07B3EAADE}"/>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0BABEED-7115-6A7D-3529-0EC4E6A225F0}"/>
              </a:ext>
            </a:extLst>
          </p:cNvPr>
          <p:cNvSpPr>
            <a:spLocks noGrp="1"/>
          </p:cNvSpPr>
          <p:nvPr>
            <p:ph idx="1"/>
          </p:nvPr>
        </p:nvSpPr>
        <p:spPr>
          <a:xfrm>
            <a:off x="1502230" y="903515"/>
            <a:ext cx="9165770" cy="4931228"/>
          </a:xfrm>
        </p:spPr>
        <p:txBody>
          <a:bodyPr>
            <a:normAutofit/>
          </a:bodyPr>
          <a:lstStyle/>
          <a:p>
            <a:pPr>
              <a:spcBef>
                <a:spcPts val="700"/>
              </a:spcBef>
            </a:pPr>
            <a:r>
              <a:rPr lang="zh-TW" altLang="en-US" sz="3000" dirty="0">
                <a:latin typeface="Microsoft YaHei" panose="020B0503020204020204" pitchFamily="34" charset="-122"/>
                <a:ea typeface="Microsoft YaHei" panose="020B0503020204020204" pitchFamily="34" charset="-122"/>
              </a:rPr>
              <a:t>雅各给出的是具体建议，主要为教导外邦信徒如何不难为法利赛人信徒。</a:t>
            </a:r>
            <a:endParaRPr lang="en-US" altLang="zh-TW" sz="3000" dirty="0">
              <a:latin typeface="Microsoft YaHei" panose="020B0503020204020204" pitchFamily="34" charset="-122"/>
              <a:ea typeface="Microsoft YaHei" panose="020B0503020204020204" pitchFamily="34" charset="-122"/>
            </a:endParaRPr>
          </a:p>
          <a:p>
            <a:pPr lvl="1">
              <a:spcBef>
                <a:spcPts val="700"/>
              </a:spcBef>
            </a:pPr>
            <a:r>
              <a:rPr lang="zh-TW" altLang="en-US" sz="2800" dirty="0">
                <a:latin typeface="Microsoft YaHei" panose="020B0503020204020204" pitchFamily="34" charset="-122"/>
                <a:ea typeface="Microsoft YaHei" panose="020B0503020204020204" pitchFamily="34" charset="-122"/>
              </a:rPr>
              <a:t>雅各能理解这几条对“</a:t>
            </a:r>
            <a:r>
              <a:rPr lang="zh-TW" altLang="en-US" sz="2800" dirty="0">
                <a:solidFill>
                  <a:schemeClr val="accent6">
                    <a:lumMod val="50000"/>
                  </a:schemeClr>
                </a:solidFill>
                <a:latin typeface="Microsoft YaHei" panose="020B0503020204020204" pitchFamily="34" charset="-122"/>
                <a:ea typeface="Microsoft YaHei" panose="020B0503020204020204" pitchFamily="34" charset="-122"/>
              </a:rPr>
              <a:t>从古以来每周都诵读律法</a:t>
            </a:r>
            <a:r>
              <a:rPr lang="zh-CN" altLang="en-US" sz="2800" dirty="0">
                <a:latin typeface="Microsoft YaHei" panose="020B0503020204020204" pitchFamily="34" charset="-122"/>
                <a:ea typeface="Microsoft YaHei" panose="020B0503020204020204" pitchFamily="34" charset="-122"/>
              </a:rPr>
              <a:t>”</a:t>
            </a:r>
            <a:r>
              <a:rPr lang="zh-TW" altLang="en-US" sz="2800" dirty="0">
                <a:latin typeface="Microsoft YaHei" panose="020B0503020204020204" pitchFamily="34" charset="-122"/>
                <a:ea typeface="Microsoft YaHei" panose="020B0503020204020204" pitchFamily="34" charset="-122"/>
              </a:rPr>
              <a:t>的犹太人是很圣洁严肃的生活守则。</a:t>
            </a:r>
            <a:endParaRPr lang="en-US" altLang="zh-TW" sz="2800" dirty="0">
              <a:latin typeface="Microsoft YaHei" panose="020B0503020204020204" pitchFamily="34" charset="-122"/>
              <a:ea typeface="Microsoft YaHei" panose="020B0503020204020204" pitchFamily="34" charset="-122"/>
            </a:endParaRPr>
          </a:p>
          <a:p>
            <a:pPr lvl="1">
              <a:spcBef>
                <a:spcPts val="700"/>
              </a:spcBef>
            </a:pPr>
            <a:r>
              <a:rPr lang="zh-TW" altLang="en-US" sz="2800" dirty="0">
                <a:latin typeface="Microsoft YaHei" panose="020B0503020204020204" pitchFamily="34" charset="-122"/>
                <a:ea typeface="Microsoft YaHei" panose="020B0503020204020204" pitchFamily="34" charset="-122"/>
              </a:rPr>
              <a:t>他也理解外邦人信徒对摩西律法没有概念。</a:t>
            </a:r>
            <a:endParaRPr lang="en-US" altLang="zh-TW" sz="2800" dirty="0">
              <a:latin typeface="Microsoft YaHei" panose="020B0503020204020204" pitchFamily="34" charset="-122"/>
              <a:ea typeface="Microsoft YaHei" panose="020B0503020204020204" pitchFamily="34" charset="-122"/>
            </a:endParaRPr>
          </a:p>
          <a:p>
            <a:pPr>
              <a:spcBef>
                <a:spcPts val="700"/>
              </a:spcBef>
            </a:pPr>
            <a:r>
              <a:rPr lang="zh-TW" altLang="en-US" sz="3000" dirty="0">
                <a:latin typeface="Microsoft YaHei" panose="020B0503020204020204" pitchFamily="34" charset="-122"/>
                <a:ea typeface="Microsoft YaHei" panose="020B0503020204020204" pitchFamily="34" charset="-122"/>
              </a:rPr>
              <a:t>外邦基督徒如果不理解或者體恤法利赛人基督徒哪里软弱，那会非常为难法利赛人，他们自然想要筑起一道高墙来保护自己的传统</a:t>
            </a:r>
            <a:r>
              <a:rPr lang="zh-CN" altLang="en-US" sz="3000" dirty="0">
                <a:latin typeface="Microsoft YaHei" panose="020B0503020204020204" pitchFamily="34" charset="-122"/>
                <a:ea typeface="Microsoft YaHei" panose="020B0503020204020204" pitchFamily="34" charset="-122"/>
              </a:rPr>
              <a:t>，</a:t>
            </a:r>
            <a:r>
              <a:rPr lang="zh-TW" altLang="en-US" sz="3000" dirty="0">
                <a:latin typeface="Microsoft YaHei" panose="020B0503020204020204" pitchFamily="34" charset="-122"/>
                <a:ea typeface="Microsoft YaHei" panose="020B0503020204020204" pitchFamily="34" charset="-122"/>
              </a:rPr>
              <a:t>以免受到污染。</a:t>
            </a:r>
          </a:p>
          <a:p>
            <a:pPr>
              <a:spcBef>
                <a:spcPts val="700"/>
              </a:spcBef>
            </a:pPr>
            <a:r>
              <a:rPr lang="zh-TW" altLang="en-US" sz="3000" dirty="0">
                <a:latin typeface="Microsoft YaHei" panose="020B0503020204020204" pitchFamily="34" charset="-122"/>
                <a:ea typeface="Microsoft YaHei" panose="020B0503020204020204" pitchFamily="34" charset="-122"/>
              </a:rPr>
              <a:t>分歧</a:t>
            </a:r>
            <a:r>
              <a:rPr lang="zh-CN" altLang="en-US" sz="3000" dirty="0">
                <a:latin typeface="Microsoft YaHei" panose="020B0503020204020204" pitchFamily="34" charset="-122"/>
                <a:ea typeface="Microsoft YaHei" panose="020B0503020204020204" pitchFamily="34" charset="-122"/>
              </a:rPr>
              <a:t>！</a:t>
            </a:r>
            <a:endParaRPr lang="en-US" altLang="zh-TW" sz="3000" dirty="0">
              <a:latin typeface="Microsoft YaHei" panose="020B0503020204020204" pitchFamily="34" charset="-122"/>
              <a:ea typeface="Microsoft YaHei" panose="020B0503020204020204" pitchFamily="34" charset="-122"/>
            </a:endParaRPr>
          </a:p>
          <a:p>
            <a:pPr>
              <a:spcBef>
                <a:spcPts val="700"/>
              </a:spcBef>
            </a:pPr>
            <a:endParaRPr lang="en-US" altLang="zh-TW" sz="3000" dirty="0">
              <a:latin typeface="Microsoft YaHei" panose="020B0503020204020204" pitchFamily="34" charset="-122"/>
              <a:ea typeface="Microsoft YaHei" panose="020B0503020204020204" pitchFamily="34" charset="-122"/>
            </a:endParaRPr>
          </a:p>
          <a:p>
            <a:pPr>
              <a:spcBef>
                <a:spcPts val="700"/>
              </a:spcBef>
            </a:pPr>
            <a:endParaRPr lang="en-US" altLang="zh-TW" sz="3000" dirty="0">
              <a:latin typeface="Microsoft YaHei" panose="020B0503020204020204" pitchFamily="34" charset="-122"/>
              <a:ea typeface="Microsoft YaHei" panose="020B0503020204020204" pitchFamily="34" charset="-122"/>
            </a:endParaRPr>
          </a:p>
          <a:p>
            <a:pPr>
              <a:spcBef>
                <a:spcPts val="700"/>
              </a:spcBef>
            </a:pPr>
            <a:endParaRPr lang="en-US" sz="3000" dirty="0">
              <a:latin typeface="Microsoft YaHei" panose="020B0503020204020204" pitchFamily="34" charset="-122"/>
              <a:ea typeface="Microsoft YaHei" panose="020B0503020204020204" pitchFamily="34" charset="-122"/>
            </a:endParaRPr>
          </a:p>
          <a:p>
            <a:pPr>
              <a:spcBef>
                <a:spcPts val="700"/>
              </a:spcBef>
            </a:pPr>
            <a:endParaRPr lang="en-US" sz="3000" dirty="0">
              <a:latin typeface="Microsoft YaHei" panose="020B0503020204020204" pitchFamily="34" charset="-122"/>
              <a:ea typeface="Microsoft YaHei" panose="020B0503020204020204" pitchFamily="34" charset="-122"/>
            </a:endParaRPr>
          </a:p>
          <a:p>
            <a:pPr>
              <a:spcBef>
                <a:spcPts val="700"/>
              </a:spcBef>
            </a:pPr>
            <a:endParaRPr lang="en-US" sz="3200" dirty="0">
              <a:latin typeface="Microsoft YaHei" panose="020B0503020204020204" pitchFamily="34" charset="-122"/>
              <a:ea typeface="Microsoft YaHei" panose="020B0503020204020204" pitchFamily="34" charset="-122"/>
            </a:endParaRPr>
          </a:p>
        </p:txBody>
      </p:sp>
    </p:spTree>
    <p:extLst>
      <p:ext uri="{BB962C8B-B14F-4D97-AF65-F5344CB8AC3E}">
        <p14:creationId xmlns:p14="http://schemas.microsoft.com/office/powerpoint/2010/main" val="15509208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E46A640-89B3-4848-0E9A-6AD5DC015309}"/>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ECAFBE1-38F1-A302-74A8-403FA3C7C919}"/>
              </a:ext>
            </a:extLst>
          </p:cNvPr>
          <p:cNvSpPr>
            <a:spLocks noGrp="1"/>
          </p:cNvSpPr>
          <p:nvPr>
            <p:ph idx="1"/>
          </p:nvPr>
        </p:nvSpPr>
        <p:spPr>
          <a:xfrm>
            <a:off x="1502230" y="903515"/>
            <a:ext cx="9165770" cy="4931228"/>
          </a:xfrm>
        </p:spPr>
        <p:txBody>
          <a:bodyPr>
            <a:normAutofit/>
          </a:bodyPr>
          <a:lstStyle/>
          <a:p>
            <a:pPr>
              <a:spcBef>
                <a:spcPts val="700"/>
              </a:spcBef>
            </a:pPr>
            <a:r>
              <a:rPr lang="zh-CN" altLang="en-US" sz="3000" dirty="0">
                <a:latin typeface="Microsoft YaHei" panose="020B0503020204020204" pitchFamily="34" charset="-122"/>
                <a:ea typeface="Microsoft YaHei" panose="020B0503020204020204" pitchFamily="34" charset="-122"/>
              </a:rPr>
              <a:t>雅各在爱里面慎思明辨，就能造就人，也成全律法。这是基督徒行事为人的原则。</a:t>
            </a:r>
          </a:p>
          <a:p>
            <a:pPr>
              <a:spcBef>
                <a:spcPts val="700"/>
              </a:spcBef>
            </a:pPr>
            <a:r>
              <a:rPr lang="zh-CN" altLang="en-US" sz="3000" dirty="0">
                <a:solidFill>
                  <a:schemeClr val="accent6">
                    <a:lumMod val="50000"/>
                  </a:schemeClr>
                </a:solidFill>
                <a:latin typeface="Microsoft YaHei" panose="020B0503020204020204" pitchFamily="34" charset="-122"/>
                <a:ea typeface="Microsoft YaHei" panose="020B0503020204020204" pitchFamily="34" charset="-122"/>
              </a:rPr>
              <a:t>凡事都可行但不都有益处</a:t>
            </a:r>
            <a:r>
              <a:rPr lang="zh-CN" altLang="en-US" sz="3000" dirty="0">
                <a:latin typeface="Microsoft YaHei" panose="020B0503020204020204" pitchFamily="34" charset="-122"/>
                <a:ea typeface="Microsoft YaHei" panose="020B0503020204020204" pitchFamily="34" charset="-122"/>
              </a:rPr>
              <a:t>，</a:t>
            </a:r>
            <a:r>
              <a:rPr lang="zh-CN" altLang="en-US" sz="3000" dirty="0">
                <a:solidFill>
                  <a:schemeClr val="accent6">
                    <a:lumMod val="50000"/>
                  </a:schemeClr>
                </a:solidFill>
                <a:latin typeface="Microsoft YaHei" panose="020B0503020204020204" pitchFamily="34" charset="-122"/>
                <a:ea typeface="Microsoft YaHei" panose="020B0503020204020204" pitchFamily="34" charset="-122"/>
              </a:rPr>
              <a:t>不都造就人</a:t>
            </a:r>
            <a:r>
              <a:rPr lang="zh-CN" altLang="en-US" sz="3000" dirty="0">
                <a:latin typeface="Microsoft YaHei" panose="020B0503020204020204" pitchFamily="34" charset="-122"/>
                <a:ea typeface="Microsoft YaHei" panose="020B0503020204020204" pitchFamily="34" charset="-122"/>
              </a:rPr>
              <a:t>。</a:t>
            </a:r>
            <a:endParaRPr lang="en-US" altLang="zh-CN" sz="3000" dirty="0">
              <a:latin typeface="Microsoft YaHei" panose="020B0503020204020204" pitchFamily="34" charset="-122"/>
              <a:ea typeface="Microsoft YaHei" panose="020B0503020204020204" pitchFamily="34" charset="-122"/>
            </a:endParaRPr>
          </a:p>
          <a:p>
            <a:pPr>
              <a:spcBef>
                <a:spcPts val="700"/>
              </a:spcBef>
            </a:pPr>
            <a:r>
              <a:rPr lang="zh-CN" altLang="en-US" sz="3000" dirty="0">
                <a:latin typeface="Microsoft YaHei" panose="020B0503020204020204" pitchFamily="34" charset="-122"/>
                <a:ea typeface="Microsoft YaHei" panose="020B0503020204020204" pitchFamily="34" charset="-122"/>
              </a:rPr>
              <a:t>“</a:t>
            </a:r>
            <a:r>
              <a:rPr lang="zh-CN" altLang="en-US" sz="3000" dirty="0">
                <a:solidFill>
                  <a:schemeClr val="accent6">
                    <a:lumMod val="50000"/>
                  </a:schemeClr>
                </a:solidFill>
                <a:latin typeface="Microsoft YaHei" panose="020B0503020204020204" pitchFamily="34" charset="-122"/>
                <a:ea typeface="Microsoft YaHei" panose="020B0503020204020204" pitchFamily="34" charset="-122"/>
              </a:rPr>
              <a:t>所以，我们不可再彼此论断，宁可定意谁也不给弟兄放下绊脚跌人之物。。。。你若因食物叫弟兄忧愁，就不是按着爱人的道理行。</a:t>
            </a:r>
            <a:r>
              <a:rPr lang="zh-CN" altLang="en-US" sz="3000" dirty="0">
                <a:latin typeface="Microsoft YaHei" panose="020B0503020204020204" pitchFamily="34" charset="-122"/>
                <a:ea typeface="Microsoft YaHei" panose="020B0503020204020204" pitchFamily="34" charset="-122"/>
              </a:rPr>
              <a:t>”（</a:t>
            </a:r>
            <a:r>
              <a:rPr lang="zh-CN" altLang="en-US" sz="2800" dirty="0">
                <a:latin typeface="Microsoft YaHei" panose="020B0503020204020204" pitchFamily="34" charset="-122"/>
                <a:ea typeface="Microsoft YaHei" panose="020B0503020204020204" pitchFamily="34" charset="-122"/>
              </a:rPr>
              <a:t>罗马书</a:t>
            </a:r>
            <a:r>
              <a:rPr lang="en-US" altLang="zh-CN" sz="2800" dirty="0">
                <a:latin typeface="Microsoft YaHei" panose="020B0503020204020204" pitchFamily="34" charset="-122"/>
                <a:ea typeface="Microsoft YaHei" panose="020B0503020204020204" pitchFamily="34" charset="-122"/>
              </a:rPr>
              <a:t>14:13</a:t>
            </a:r>
            <a:r>
              <a:rPr lang="zh-CN" altLang="en-US" sz="2800" dirty="0">
                <a:latin typeface="Microsoft YaHei" panose="020B0503020204020204" pitchFamily="34" charset="-122"/>
                <a:ea typeface="Microsoft YaHei" panose="020B0503020204020204" pitchFamily="34" charset="-122"/>
              </a:rPr>
              <a:t>，</a:t>
            </a:r>
            <a:r>
              <a:rPr lang="en-US" altLang="zh-CN" sz="2800" dirty="0">
                <a:latin typeface="Microsoft YaHei" panose="020B0503020204020204" pitchFamily="34" charset="-122"/>
                <a:ea typeface="Microsoft YaHei" panose="020B0503020204020204" pitchFamily="34" charset="-122"/>
              </a:rPr>
              <a:t>15</a:t>
            </a:r>
            <a:r>
              <a:rPr lang="zh-CN" altLang="en-US" sz="3000" dirty="0">
                <a:latin typeface="Microsoft YaHei" panose="020B0503020204020204" pitchFamily="34" charset="-122"/>
                <a:ea typeface="Microsoft YaHei" panose="020B0503020204020204" pitchFamily="34" charset="-122"/>
              </a:rPr>
              <a:t>）</a:t>
            </a:r>
            <a:endParaRPr lang="en-US" altLang="zh-CN" sz="3000" dirty="0">
              <a:latin typeface="Microsoft YaHei" panose="020B0503020204020204" pitchFamily="34" charset="-122"/>
              <a:ea typeface="Microsoft YaHei" panose="020B0503020204020204" pitchFamily="34" charset="-122"/>
            </a:endParaRPr>
          </a:p>
          <a:p>
            <a:pPr>
              <a:spcBef>
                <a:spcPts val="700"/>
              </a:spcBef>
            </a:pPr>
            <a:endParaRPr lang="zh-CN" altLang="en-US" sz="3000" dirty="0">
              <a:latin typeface="Microsoft YaHei" panose="020B0503020204020204" pitchFamily="34" charset="-122"/>
              <a:ea typeface="Microsoft YaHei" panose="020B0503020204020204" pitchFamily="34" charset="-122"/>
            </a:endParaRPr>
          </a:p>
          <a:p>
            <a:pPr>
              <a:spcBef>
                <a:spcPts val="700"/>
              </a:spcBef>
            </a:pPr>
            <a:endParaRPr lang="en-US" sz="3000" dirty="0">
              <a:latin typeface="Microsoft YaHei" panose="020B0503020204020204" pitchFamily="34" charset="-122"/>
              <a:ea typeface="Microsoft YaHei" panose="020B0503020204020204" pitchFamily="34" charset="-122"/>
            </a:endParaRPr>
          </a:p>
          <a:p>
            <a:pPr>
              <a:spcBef>
                <a:spcPts val="700"/>
              </a:spcBef>
            </a:pPr>
            <a:endParaRPr lang="en-US" sz="3200" dirty="0">
              <a:latin typeface="Microsoft YaHei" panose="020B0503020204020204" pitchFamily="34" charset="-122"/>
              <a:ea typeface="Microsoft YaHei" panose="020B0503020204020204" pitchFamily="34" charset="-122"/>
            </a:endParaRPr>
          </a:p>
        </p:txBody>
      </p:sp>
    </p:spTree>
    <p:extLst>
      <p:ext uri="{BB962C8B-B14F-4D97-AF65-F5344CB8AC3E}">
        <p14:creationId xmlns:p14="http://schemas.microsoft.com/office/powerpoint/2010/main" val="2514151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5EDB91A-9198-4C66-BAEB-BD7B4365647D}"/>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9600FB7-BF02-67F1-6879-3C02A10396E9}"/>
              </a:ext>
            </a:extLst>
          </p:cNvPr>
          <p:cNvSpPr>
            <a:spLocks noGrp="1"/>
          </p:cNvSpPr>
          <p:nvPr>
            <p:ph idx="1"/>
          </p:nvPr>
        </p:nvSpPr>
        <p:spPr>
          <a:xfrm>
            <a:off x="1502230" y="903515"/>
            <a:ext cx="9165770" cy="4931228"/>
          </a:xfrm>
        </p:spPr>
        <p:txBody>
          <a:bodyPr>
            <a:normAutofit/>
          </a:bodyPr>
          <a:lstStyle/>
          <a:p>
            <a:pPr>
              <a:spcBef>
                <a:spcPts val="700"/>
              </a:spcBef>
            </a:pPr>
            <a:r>
              <a:rPr lang="en-US" altLang="zh-CN" sz="3000" dirty="0">
                <a:latin typeface="Microsoft YaHei" panose="020B0503020204020204" pitchFamily="34" charset="-122"/>
                <a:ea typeface="Microsoft YaHei" panose="020B0503020204020204" pitchFamily="34" charset="-122"/>
              </a:rPr>
              <a:t>“</a:t>
            </a:r>
            <a:r>
              <a:rPr lang="zh-CN" altLang="en-US" sz="3000" dirty="0">
                <a:solidFill>
                  <a:schemeClr val="accent6">
                    <a:lumMod val="50000"/>
                  </a:schemeClr>
                </a:solidFill>
                <a:latin typeface="Microsoft YaHei" panose="020B0503020204020204" pitchFamily="34" charset="-122"/>
                <a:ea typeface="Microsoft YaHei" panose="020B0503020204020204" pitchFamily="34" charset="-122"/>
              </a:rPr>
              <a:t>耶稣：我赐给你们一条新命令，乃是叫你们彼此相爱；我怎样爱你们，你们也要怎样相爱。你们若有彼此相爱的心，众人因此就认出你们是我的门徒了。</a:t>
            </a:r>
            <a:r>
              <a:rPr lang="zh-CN" altLang="en-US" sz="3000" dirty="0">
                <a:latin typeface="Microsoft YaHei" panose="020B0503020204020204" pitchFamily="34" charset="-122"/>
                <a:ea typeface="Microsoft YaHei" panose="020B0503020204020204" pitchFamily="34" charset="-122"/>
              </a:rPr>
              <a:t>” （</a:t>
            </a:r>
            <a:r>
              <a:rPr lang="zh-CN" altLang="en-US" sz="2800" dirty="0">
                <a:latin typeface="Microsoft YaHei" panose="020B0503020204020204" pitchFamily="34" charset="-122"/>
                <a:ea typeface="Microsoft YaHei" panose="020B0503020204020204" pitchFamily="34" charset="-122"/>
              </a:rPr>
              <a:t>约翰福音</a:t>
            </a:r>
            <a:r>
              <a:rPr lang="en-US" altLang="zh-CN" sz="2800" dirty="0">
                <a:latin typeface="Microsoft YaHei" panose="020B0503020204020204" pitchFamily="34" charset="-122"/>
                <a:ea typeface="Microsoft YaHei" panose="020B0503020204020204" pitchFamily="34" charset="-122"/>
              </a:rPr>
              <a:t>13:34-35</a:t>
            </a:r>
            <a:r>
              <a:rPr lang="zh-CN" altLang="en-US" sz="3000" dirty="0">
                <a:latin typeface="Microsoft YaHei" panose="020B0503020204020204" pitchFamily="34" charset="-122"/>
                <a:ea typeface="Microsoft YaHei" panose="020B0503020204020204" pitchFamily="34" charset="-122"/>
              </a:rPr>
              <a:t>）</a:t>
            </a:r>
            <a:endParaRPr lang="en-US" altLang="zh-CN" sz="3000" dirty="0">
              <a:latin typeface="Microsoft YaHei" panose="020B0503020204020204" pitchFamily="34" charset="-122"/>
              <a:ea typeface="Microsoft YaHei" panose="020B0503020204020204" pitchFamily="34" charset="-122"/>
            </a:endParaRPr>
          </a:p>
          <a:p>
            <a:pPr>
              <a:spcBef>
                <a:spcPts val="700"/>
              </a:spcBef>
            </a:pPr>
            <a:r>
              <a:rPr lang="zh-CN" altLang="en-US" sz="3000" dirty="0">
                <a:latin typeface="Microsoft YaHei" panose="020B0503020204020204" pitchFamily="34" charset="-122"/>
                <a:ea typeface="Microsoft YaHei" panose="020B0503020204020204" pitchFamily="34" charset="-122"/>
              </a:rPr>
              <a:t>耶稣“</a:t>
            </a:r>
            <a:r>
              <a:rPr lang="zh-CN" altLang="en-US" sz="3000" dirty="0">
                <a:solidFill>
                  <a:schemeClr val="accent6">
                    <a:lumMod val="50000"/>
                  </a:schemeClr>
                </a:solidFill>
                <a:latin typeface="Microsoft YaHei" panose="020B0503020204020204" pitchFamily="34" charset="-122"/>
                <a:ea typeface="Microsoft YaHei" panose="020B0503020204020204" pitchFamily="34" charset="-122"/>
              </a:rPr>
              <a:t>怎样</a:t>
            </a:r>
            <a:r>
              <a:rPr lang="zh-CN" altLang="en-US" sz="3000" dirty="0">
                <a:latin typeface="Microsoft YaHei" panose="020B0503020204020204" pitchFamily="34" charset="-122"/>
                <a:ea typeface="Microsoft YaHei" panose="020B0503020204020204" pitchFamily="34" charset="-122"/>
              </a:rPr>
              <a:t>”爱我们？</a:t>
            </a:r>
            <a:endParaRPr lang="en-US" altLang="zh-CN" sz="3000" dirty="0">
              <a:latin typeface="Microsoft YaHei" panose="020B0503020204020204" pitchFamily="34" charset="-122"/>
              <a:ea typeface="Microsoft YaHei" panose="020B0503020204020204" pitchFamily="34" charset="-122"/>
            </a:endParaRPr>
          </a:p>
          <a:p>
            <a:pPr>
              <a:spcBef>
                <a:spcPts val="700"/>
              </a:spcBef>
            </a:pPr>
            <a:r>
              <a:rPr lang="zh-CN" altLang="en-US" sz="3000" dirty="0">
                <a:latin typeface="Microsoft YaHei" panose="020B0503020204020204" pitchFamily="34" charset="-122"/>
                <a:ea typeface="Microsoft YaHei" panose="020B0503020204020204" pitchFamily="34" charset="-122"/>
              </a:rPr>
              <a:t>神并非不能体恤我们的软弱，神并不为难人，非要我们去背负所不能负的轭，就差祂儿子耶稣道成肉身，换位代罪，为我们担负罪债。</a:t>
            </a:r>
            <a:endParaRPr lang="en-US" altLang="zh-CN" sz="3000" dirty="0">
              <a:latin typeface="Microsoft YaHei" panose="020B0503020204020204" pitchFamily="34" charset="-122"/>
              <a:ea typeface="Microsoft YaHei" panose="020B0503020204020204" pitchFamily="34" charset="-122"/>
            </a:endParaRPr>
          </a:p>
          <a:p>
            <a:pPr marL="0" indent="0">
              <a:spcBef>
                <a:spcPts val="700"/>
              </a:spcBef>
              <a:buNone/>
            </a:pPr>
            <a:endParaRPr lang="en-US" sz="3000" dirty="0">
              <a:latin typeface="Microsoft YaHei" panose="020B0503020204020204" pitchFamily="34" charset="-122"/>
              <a:ea typeface="Microsoft YaHei" panose="020B0503020204020204" pitchFamily="34" charset="-122"/>
            </a:endParaRPr>
          </a:p>
          <a:p>
            <a:pPr>
              <a:spcBef>
                <a:spcPts val="700"/>
              </a:spcBef>
            </a:pPr>
            <a:endParaRPr lang="en-US" sz="3200" dirty="0">
              <a:latin typeface="Microsoft YaHei" panose="020B0503020204020204" pitchFamily="34" charset="-122"/>
              <a:ea typeface="Microsoft YaHei" panose="020B0503020204020204" pitchFamily="34" charset="-122"/>
            </a:endParaRPr>
          </a:p>
        </p:txBody>
      </p:sp>
    </p:spTree>
    <p:extLst>
      <p:ext uri="{BB962C8B-B14F-4D97-AF65-F5344CB8AC3E}">
        <p14:creationId xmlns:p14="http://schemas.microsoft.com/office/powerpoint/2010/main" val="31628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theme1.xml><?xml version="1.0" encoding="utf-8"?>
<a:theme xmlns:a="http://schemas.openxmlformats.org/drawingml/2006/main" name="ChronicleVTI">
  <a:themeElements>
    <a:clrScheme name="Chronicle">
      <a:dk1>
        <a:srgbClr val="000000"/>
      </a:dk1>
      <a:lt1>
        <a:srgbClr val="FFFFFF"/>
      </a:lt1>
      <a:dk2>
        <a:srgbClr val="1C1C32"/>
      </a:dk2>
      <a:lt2>
        <a:srgbClr val="F8F4F1"/>
      </a:lt2>
      <a:accent1>
        <a:srgbClr val="734B67"/>
      </a:accent1>
      <a:accent2>
        <a:srgbClr val="959EBB"/>
      </a:accent2>
      <a:accent3>
        <a:srgbClr val="596781"/>
      </a:accent3>
      <a:accent4>
        <a:srgbClr val="7F6E8C"/>
      </a:accent4>
      <a:accent5>
        <a:srgbClr val="DB9A8F"/>
      </a:accent5>
      <a:accent6>
        <a:srgbClr val="C29AB1"/>
      </a:accent6>
      <a:hlink>
        <a:srgbClr val="778BA2"/>
      </a:hlink>
      <a:folHlink>
        <a:srgbClr val="A27C99"/>
      </a:folHlink>
    </a:clrScheme>
    <a:fontScheme name="Univers Calisto">
      <a:majorFont>
        <a:latin typeface="Univers Condensed"/>
        <a:ea typeface=""/>
        <a:cs typeface=""/>
      </a:majorFont>
      <a:minorFont>
        <a:latin typeface="Calisto M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thm15="http://schemas.microsoft.com/office/thememl/2012/main" name="ChronicleVTI" id="{508E4D90-5116-4BF0-876B-3F422DD1F65F}" vid="{AA21DC3D-92A8-43A4-8358-ED428371CD55}"/>
    </a:ext>
  </a:extLst>
</a:theme>
</file>

<file path=docProps/app.xml><?xml version="1.0" encoding="utf-8"?>
<Properties xmlns="http://schemas.openxmlformats.org/officeDocument/2006/extended-properties" xmlns:vt="http://schemas.openxmlformats.org/officeDocument/2006/docPropsVTypes">
  <TotalTime>652</TotalTime>
  <Words>946</Words>
  <Application>Microsoft Macintosh PowerPoint</Application>
  <PresentationFormat>Widescreen</PresentationFormat>
  <Paragraphs>47</Paragraphs>
  <Slides>11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11</vt:i4>
      </vt:variant>
    </vt:vector>
  </HeadingPairs>
  <TitlesOfParts>
    <vt:vector size="16" baseType="lpstr">
      <vt:lpstr>Microsoft YaHei</vt:lpstr>
      <vt:lpstr>Arial</vt:lpstr>
      <vt:lpstr>Calisto MT</vt:lpstr>
      <vt:lpstr>Univers Condensed</vt:lpstr>
      <vt:lpstr>ChronicleVTI</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vicky deng</dc:creator>
  <cp:lastModifiedBy>vicky deng</cp:lastModifiedBy>
  <cp:revision>6</cp:revision>
  <dcterms:created xsi:type="dcterms:W3CDTF">2025-04-23T17:33:12Z</dcterms:created>
  <dcterms:modified xsi:type="dcterms:W3CDTF">2025-11-02T13:25:25Z</dcterms:modified>
</cp:coreProperties>
</file>