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7" r:id="rId4"/>
    <p:sldId id="266" r:id="rId5"/>
    <p:sldId id="265" r:id="rId6"/>
    <p:sldId id="264" r:id="rId7"/>
    <p:sldId id="263" r:id="rId8"/>
    <p:sldId id="262" r:id="rId9"/>
    <p:sldId id="261" r:id="rId10"/>
    <p:sldId id="260" r:id="rId11"/>
    <p:sldId id="25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091"/>
    <p:restoredTop sz="94684"/>
  </p:normalViewPr>
  <p:slideViewPr>
    <p:cSldViewPr snapToGrid="0">
      <p:cViewPr varScale="1">
        <p:scale>
          <a:sx n="112" d="100"/>
          <a:sy n="112" d="100"/>
        </p:scale>
        <p:origin x="20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975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121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47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438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59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10/5/25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946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10/5/25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726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10/5/25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571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10/5/25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86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10/5/25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70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10/5/25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268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2906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1467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F1C5BC-3DCE-3C59-595B-1E25CC218D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58443" y="3429001"/>
            <a:ext cx="5003158" cy="1763658"/>
          </a:xfrm>
        </p:spPr>
        <p:txBody>
          <a:bodyPr>
            <a:normAutofit/>
          </a:bodyPr>
          <a:lstStyle/>
          <a:p>
            <a:pPr algn="ctr"/>
            <a:r>
              <a:rPr lang="zh-CN" altLang="en-US" sz="5400" dirty="0"/>
              <a:t>    福音的果效</a:t>
            </a:r>
            <a:endParaRPr lang="en-US" altLang="zh-CN" sz="5400" dirty="0"/>
          </a:p>
          <a:p>
            <a:pPr algn="ctr"/>
            <a:r>
              <a:rPr lang="zh-CN" altLang="en-US" sz="2800" dirty="0"/>
              <a:t>        使徒行传</a:t>
            </a:r>
            <a:r>
              <a:rPr lang="en-US" altLang="zh-CN" sz="2800" dirty="0"/>
              <a:t>13</a:t>
            </a:r>
            <a:r>
              <a:rPr lang="zh-CN" altLang="en-US" sz="2800" dirty="0"/>
              <a:t>章</a:t>
            </a:r>
            <a:r>
              <a:rPr lang="en-US" altLang="zh-CN" sz="2800" dirty="0"/>
              <a:t>40-49</a:t>
            </a:r>
            <a:r>
              <a:rPr lang="zh-CN" altLang="en-US" sz="2800" dirty="0"/>
              <a:t>节</a:t>
            </a:r>
            <a:endParaRPr lang="en-US" sz="2800" dirty="0"/>
          </a:p>
        </p:txBody>
      </p:sp>
      <p:pic>
        <p:nvPicPr>
          <p:cNvPr id="4" name="Picture 3" descr="Colorful patterns on the sky">
            <a:extLst>
              <a:ext uri="{FF2B5EF4-FFF2-40B4-BE49-F238E27FC236}">
                <a16:creationId xmlns:a16="http://schemas.microsoft.com/office/drawing/2014/main" id="{17944AA9-E51F-12EC-7031-8E087CE13B5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407" r="33126" b="-1"/>
          <a:stretch/>
        </p:blipFill>
        <p:spPr>
          <a:xfrm>
            <a:off x="1" y="10"/>
            <a:ext cx="4876799" cy="6857989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23776" y="723900"/>
            <a:ext cx="5706224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CF06E40-3ECB-4820-95B5-8A70B07D4B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23776" y="6134100"/>
            <a:ext cx="56681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itle 2">
            <a:extLst>
              <a:ext uri="{FF2B5EF4-FFF2-40B4-BE49-F238E27FC236}">
                <a16:creationId xmlns:a16="http://schemas.microsoft.com/office/drawing/2014/main" id="{DAFD5523-614E-FA4B-7D7F-4FC84704D49F}"/>
              </a:ext>
            </a:extLst>
          </p:cNvPr>
          <p:cNvSpPr txBox="1">
            <a:spLocks/>
          </p:cNvSpPr>
          <p:nvPr/>
        </p:nvSpPr>
        <p:spPr>
          <a:xfrm>
            <a:off x="5723776" y="3737244"/>
            <a:ext cx="5322013" cy="10056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90944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74637C-EE0A-3D70-BABA-F21FF6F3E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D21D8-E6CE-3BF9-D5CB-63BEF49D6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4931228"/>
          </a:xfrm>
        </p:spPr>
        <p:txBody>
          <a:bodyPr>
            <a:normAutofit/>
          </a:bodyPr>
          <a:lstStyle/>
          <a:p>
            <a:pPr marL="0" indent="0">
              <a:spcBef>
                <a:spcPts val="700"/>
              </a:spcBef>
              <a:buNone/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福音的果效发自神怜悯的心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；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福音的果效源于神的定旨先见，预定人得救。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基督在十字架已经成就福音的果效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我们得重生不是自己做到的，是有许多保罗巴拿巴们薪火相传，带给我们机会听到真理，基督福音的果效在我们生命里启动，渐渐长大。</a:t>
            </a:r>
          </a:p>
          <a:p>
            <a:pPr>
              <a:spcBef>
                <a:spcPts val="700"/>
              </a:spcBef>
            </a:pPr>
            <a:r>
              <a:rPr lang="en-US" altLang="zh-TW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耶稣说：</a:t>
            </a:r>
            <a:r>
              <a:rPr lang="zh-TW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差我来者的意思就是：祂所赐给我的，叫我一个也不失落，在末日却叫他复活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。”</a:t>
            </a:r>
            <a:r>
              <a:rPr lang="zh-CN" altLang="en-US" sz="2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约翰福音 </a:t>
            </a:r>
            <a:r>
              <a:rPr lang="en-US" altLang="zh-TW" sz="2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6:39 </a:t>
            </a:r>
            <a:r>
              <a:rPr lang="zh-CN" altLang="en-US" sz="2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zh-TW" alt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17414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E4B3B-69F4-2CF5-98E5-670EBA04D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2F41C-FBD5-34ED-48D9-B9337644C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4931228"/>
          </a:xfrm>
        </p:spPr>
        <p:txBody>
          <a:bodyPr>
            <a:normAutofit/>
          </a:bodyPr>
          <a:lstStyle/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神的怜悯人的心很明白，</a:t>
            </a:r>
            <a:r>
              <a:rPr lang="zh-TW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宁愿万人得救，不愿一人沉沦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谁是这个世代的彼得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保罗，巴拿巴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，提摩太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们？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700"/>
              </a:spcBef>
            </a:pP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你周围谁是彼西底的安提阿人和犹太人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？</a:t>
            </a:r>
            <a:endParaRPr lang="en-US" altLang="zh-TW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457200" lvl="1" indent="0">
              <a:spcBef>
                <a:spcPts val="700"/>
              </a:spcBef>
              <a:buNone/>
            </a:pPr>
            <a:endParaRPr lang="zh-TW" altLang="en-US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457200" lvl="1" indent="0" algn="ctr">
              <a:spcBef>
                <a:spcPts val="700"/>
              </a:spcBef>
              <a:buNone/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TW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报福音，传喜信的人，他们的脚踪何等佳美！</a:t>
            </a: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”（罗马书</a:t>
            </a:r>
            <a:r>
              <a:rPr lang="en-US" altLang="zh-TW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10:15</a:t>
            </a: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en-US" altLang="zh-TW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8852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085AE-9C9E-AD7D-ED62-CFF784334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4931228"/>
          </a:xfrm>
        </p:spPr>
        <p:txBody>
          <a:bodyPr>
            <a:normAutofit/>
          </a:bodyPr>
          <a:lstStyle/>
          <a:p>
            <a:pPr marL="0" indent="0">
              <a:spcBef>
                <a:spcPts val="700"/>
              </a:spcBef>
              <a:buNone/>
            </a:pP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41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主说：‘你们这轻慢的人要观看，要惊奇，要灭亡；因为在你们的时候，我行一件事，虽有人告诉你们，你们总是不信。’”</a:t>
            </a:r>
          </a:p>
          <a:p>
            <a:pPr marL="0" indent="0">
              <a:spcBef>
                <a:spcPts val="700"/>
              </a:spcBef>
              <a:buNone/>
            </a:pP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42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他们出会堂的时候，众人请他们到下安息日再讲这话给他们听。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spcBef>
                <a:spcPts val="700"/>
              </a:spcBef>
              <a:buNone/>
            </a:pP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43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散会以后，犹太人和敬虔进犹太教的人多有跟从保罗、巴拿巴的。二人对他们讲</a:t>
            </a:r>
            <a:r>
              <a:rPr lang="zh-CN" altLang="en-US" sz="3000" dirty="0">
                <a:solidFill>
                  <a:srgbClr val="00B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道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，劝他们务要恒久在神的恩中。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spcBef>
                <a:spcPts val="700"/>
              </a:spcBef>
              <a:buNone/>
            </a:pP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44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到下安息日，合城的人几乎都来聚集，要听神的</a:t>
            </a:r>
            <a:r>
              <a:rPr lang="zh-CN" altLang="en-US" sz="3000" dirty="0">
                <a:solidFill>
                  <a:srgbClr val="00B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道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</a:p>
          <a:p>
            <a:pPr marL="0" indent="0">
              <a:spcBef>
                <a:spcPts val="700"/>
              </a:spcBef>
              <a:buNone/>
            </a:pPr>
            <a:endParaRPr lang="zh-CN" alt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71229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993DA-D7F5-2FBE-BB17-6B33F23CE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6C148-7ECB-F704-C4CF-7F84ED682F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762000"/>
            <a:ext cx="9165770" cy="557022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700"/>
              </a:spcBef>
              <a:buNone/>
            </a:pP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45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但犹太人看见人这样多，就满心嫉妒，硬驳保罗所说的话，并且毁谤。</a:t>
            </a:r>
          </a:p>
          <a:p>
            <a:pPr marL="0" indent="0">
              <a:lnSpc>
                <a:spcPct val="100000"/>
              </a:lnSpc>
              <a:spcBef>
                <a:spcPts val="700"/>
              </a:spcBef>
              <a:buNone/>
            </a:pP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46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保罗和巴拿巴放胆说：“</a:t>
            </a:r>
            <a:r>
              <a:rPr lang="zh-CN" altLang="en-US" sz="3000" i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神的</a:t>
            </a:r>
            <a:r>
              <a:rPr lang="zh-CN" altLang="en-US" sz="3000" i="1" dirty="0">
                <a:solidFill>
                  <a:srgbClr val="00B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道</a:t>
            </a:r>
            <a:r>
              <a:rPr lang="zh-CN" altLang="en-US" sz="3000" i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先讲给你们原是应当的；只因你们弃绝这</a:t>
            </a:r>
            <a:r>
              <a:rPr lang="zh-CN" altLang="en-US" sz="3000" i="1" dirty="0">
                <a:solidFill>
                  <a:srgbClr val="00B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道</a:t>
            </a:r>
            <a:r>
              <a:rPr lang="zh-CN" altLang="en-US" sz="3000" i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，断定自己不配得永生，我们就转向外邦人去。 </a:t>
            </a:r>
            <a:endParaRPr lang="en-US" altLang="zh-CN" sz="3000" i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lnSpc>
                <a:spcPct val="100000"/>
              </a:lnSpc>
              <a:spcBef>
                <a:spcPts val="700"/>
              </a:spcBef>
              <a:buNone/>
            </a:pP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47</a:t>
            </a:r>
            <a:r>
              <a:rPr lang="zh-CN" altLang="en-US" sz="3000" i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因为主曾这样吩咐我们说：‘我已经立你作外邦人的光，叫你施行救恩，直到地极。’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”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lnSpc>
                <a:spcPct val="100000"/>
              </a:lnSpc>
              <a:spcBef>
                <a:spcPts val="700"/>
              </a:spcBef>
              <a:buNone/>
            </a:pP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48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外邦人听见这话，就欢喜了，赞美神的</a:t>
            </a:r>
            <a:r>
              <a:rPr lang="zh-CN" altLang="en-US" sz="3000" dirty="0">
                <a:solidFill>
                  <a:srgbClr val="00B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道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；凡预定得永生的人都信了。 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lnSpc>
                <a:spcPct val="100000"/>
              </a:lnSpc>
              <a:spcBef>
                <a:spcPts val="700"/>
              </a:spcBef>
              <a:buNone/>
            </a:pP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49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于是主的</a:t>
            </a:r>
            <a:r>
              <a:rPr lang="zh-CN" altLang="en-US" sz="3000" dirty="0">
                <a:solidFill>
                  <a:srgbClr val="00B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道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传遍了那一带地方。 </a:t>
            </a:r>
            <a:endParaRPr 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38899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36E52A-AF9A-3ECB-4915-719146F01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57E92-701E-3AEE-0948-747E368B8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4"/>
            <a:ext cx="9165770" cy="5237641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700"/>
              </a:spcBef>
              <a:buNone/>
            </a:pPr>
            <a:r>
              <a:rPr lang="zh-TW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一）福音的果效发自神怜悯的心</a:t>
            </a:r>
            <a:endParaRPr lang="en-US" altLang="zh-TW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spcBef>
                <a:spcPts val="700"/>
              </a:spcBef>
              <a:buNone/>
            </a:pPr>
            <a:r>
              <a:rPr lang="en-US" altLang="zh-TW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TW" altLang="en-US" sz="28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神爱世人，甚至将祂的独生子赐给他们，叫一切信祂的，不至灭亡，反得永生。</a:t>
            </a: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约翰</a:t>
            </a:r>
            <a:r>
              <a:rPr lang="en-US" altLang="zh-TW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3:16 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en-US" altLang="zh-TW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365760" indent="0">
              <a:spcBef>
                <a:spcPts val="700"/>
              </a:spcBef>
              <a:buNone/>
            </a:pPr>
            <a:r>
              <a:rPr lang="zh-CN" altLang="en-US" sz="26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TW" altLang="en-US" sz="26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因我们神怜悯的心肠，叫清晨的日光从高天临到我们，要照亮坐在黑暗中死荫里的人，把我们的脚引到平安的路上。</a:t>
            </a:r>
            <a:r>
              <a:rPr lang="zh-TW" altLang="en-US" sz="2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”</a:t>
            </a:r>
            <a:r>
              <a:rPr lang="zh-CN" altLang="en-US" sz="2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路加</a:t>
            </a:r>
            <a:r>
              <a:rPr lang="en-US" altLang="zh-TW" sz="2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1:78-79</a:t>
            </a:r>
            <a:r>
              <a:rPr lang="zh-CN" altLang="en-US" sz="2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en-US" altLang="zh-TW" sz="2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若不是神的爱主动将基督赐给世人，介入人的生命，启示人，人原本没有渴慕神的心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，也找不到神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700"/>
              </a:spcBef>
            </a:pP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耶稣主动找到井边撒马利亚妇人说话，她枯井般生命被基督活水不断涌流洗净 。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约翰</a:t>
            </a:r>
            <a:r>
              <a:rPr lang="en-US" altLang="zh-TW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</a:t>
            </a: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章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zh-TW" altLang="en-US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spcBef>
                <a:spcPts val="700"/>
              </a:spcBef>
              <a:buNone/>
            </a:pP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spcBef>
                <a:spcPts val="700"/>
              </a:spcBef>
              <a:buNone/>
            </a:pPr>
            <a:endParaRPr lang="zh-TW" alt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0605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39E1D-D3CE-EB79-5277-CF1B62BB4A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737AB-530C-8B33-6B57-AB6553507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5158618"/>
          </a:xfrm>
        </p:spPr>
        <p:txBody>
          <a:bodyPr>
            <a:normAutofit/>
          </a:bodyPr>
          <a:lstStyle/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福音不是高大尚的道理， 让人听了头脑很赞同有共鸣。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700"/>
              </a:spcBef>
            </a:pP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道理不能让我们的罪得到赦免洗净，不能断开罪的捆绑，不能把坚硬如石的心换成柔软有温度的肉心。</a:t>
            </a:r>
            <a:endParaRPr lang="en-US" altLang="zh-TW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基督道成了肉身</a:t>
            </a: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TW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充充满满有恩典有真理</a:t>
            </a: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；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祂是从神的心里涌流出来的怜悯恩典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，诚然担当我们的罪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基督的话语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听到的人心里会感动，扎心，更新，安慰。。。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，必死的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灵魂得到复苏。</a:t>
            </a: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60304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5B414-5569-44B5-88B5-D65B41FD5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974C0-11C1-1C02-5E5C-4F53B145B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4931228"/>
          </a:xfrm>
        </p:spPr>
        <p:txBody>
          <a:bodyPr>
            <a:normAutofit/>
          </a:bodyPr>
          <a:lstStyle/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TW" altLang="en-US" sz="29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他们出会堂的时候，众人请他们到下安息日再讲这话给他们听。散会以后，犹太人和敬虔进犹太教的人多有跟从保罗、巴拿巴的。二人对他们讲道，劝他们务要恒久在神的恩中。到下安息日，合城的人几乎都来聚集，要听神的道。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”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en-US" altLang="zh-CN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42-44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节）</a:t>
            </a:r>
            <a:endParaRPr lang="zh-TW" altLang="en-US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lnSpc>
                <a:spcPct val="100000"/>
              </a:lnSpc>
              <a:spcBef>
                <a:spcPts val="1300"/>
              </a:spcBef>
            </a:pPr>
            <a:r>
              <a:rPr lang="en-US" altLang="zh-TW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TW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出于神的话，没有一句不带能力的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。”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路加</a:t>
            </a:r>
            <a:r>
              <a:rPr lang="en-US" altLang="zh-TW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1:37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endParaRPr lang="en-US" altLang="zh-TW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lnSpc>
                <a:spcPct val="100000"/>
              </a:lnSpc>
              <a:spcBef>
                <a:spcPts val="13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当基督徒愿意正确打开福音，将基督的救恩分享与人，真道种子就在人心中发芽渐长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就有果效。</a:t>
            </a:r>
            <a:endParaRPr 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1480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14BD7-58F0-1C2F-9D73-8FE07B3EA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ABEED-7115-6A7D-3529-0EC4E6A22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814192"/>
            <a:ext cx="9165770" cy="5849655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1300"/>
              </a:spcBef>
              <a:buNone/>
            </a:pPr>
            <a:r>
              <a:rPr lang="zh-TW" altLang="en-US" sz="3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二</a:t>
            </a:r>
            <a:r>
              <a:rPr lang="zh-CN" altLang="en-US" sz="3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r>
              <a:rPr lang="zh-TW" altLang="en-US" sz="41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福音的果效源于神的定旨先见</a:t>
            </a:r>
            <a:r>
              <a:rPr lang="zh-CN" altLang="en-US" sz="41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，命立就立</a:t>
            </a:r>
            <a:endParaRPr lang="en-US" altLang="zh-TW" sz="3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lnSpc>
                <a:spcPct val="120000"/>
              </a:lnSpc>
              <a:spcBef>
                <a:spcPts val="1300"/>
              </a:spcBef>
              <a:buNone/>
            </a:pPr>
            <a:r>
              <a:rPr lang="zh-CN" altLang="en-US" sz="3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TW" altLang="en-US" sz="34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神的道先讲给你们原是应当的；只因你们弃绝这道，断定自己不配得永生，我们就转向外邦人去。 因为主曾这样吩咐我们说：‘我已经立你作外邦人的光，叫你施行救恩，直到地极。</a:t>
            </a:r>
            <a:r>
              <a:rPr lang="zh-CN" altLang="en-US" sz="34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”（</a:t>
            </a:r>
            <a:r>
              <a:rPr lang="en-US" altLang="zh-TW" sz="29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46</a:t>
            </a:r>
            <a:r>
              <a:rPr lang="en-US" altLang="zh-CN" sz="29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-47</a:t>
            </a:r>
            <a:r>
              <a:rPr lang="zh-TW" altLang="en-US" sz="29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节） </a:t>
            </a:r>
            <a:endParaRPr lang="en-US" altLang="zh-TW" sz="29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lnSpc>
                <a:spcPct val="120000"/>
              </a:lnSpc>
              <a:spcBef>
                <a:spcPts val="700"/>
              </a:spcBef>
            </a:pPr>
            <a:r>
              <a:rPr lang="zh-CN" altLang="en-US" sz="39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保罗和巴拿巴所传的内容来自于旧约预言（赛</a:t>
            </a:r>
            <a:r>
              <a:rPr lang="en-US" altLang="zh-CN" sz="39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49:6</a:t>
            </a:r>
            <a:r>
              <a:rPr lang="zh-CN" altLang="en-US" sz="39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en-US" altLang="zh-CN" sz="39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lnSpc>
                <a:spcPct val="120000"/>
              </a:lnSpc>
              <a:spcBef>
                <a:spcPts val="700"/>
              </a:spcBef>
            </a:pPr>
            <a:r>
              <a:rPr lang="zh-CN" altLang="en-US" sz="3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神预定犹太人有机会听到福音，但他们会弃绝这道。</a:t>
            </a:r>
            <a:endParaRPr lang="en-US" altLang="zh-CN" sz="36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lnSpc>
                <a:spcPct val="120000"/>
              </a:lnSpc>
              <a:spcBef>
                <a:spcPts val="700"/>
              </a:spcBef>
            </a:pPr>
            <a:r>
              <a:rPr lang="zh-CN" altLang="en-US" sz="3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也预定基督的福音会成为外邦人的光，得到救恩。</a:t>
            </a:r>
            <a:endParaRPr lang="en-US" altLang="zh-CN" sz="36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lnSpc>
                <a:spcPct val="120000"/>
              </a:lnSpc>
              <a:spcBef>
                <a:spcPts val="700"/>
              </a:spcBef>
            </a:pPr>
            <a:r>
              <a:rPr lang="zh-CN" altLang="en-US" sz="3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以后神还要使用外邦人得救来激励以色列人回转：“</a:t>
            </a:r>
            <a:r>
              <a:rPr lang="zh-CN" altLang="en-US" sz="36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反倒因他們的过失，救恩便临到外邦人，要激动他们发奋。</a:t>
            </a:r>
            <a:r>
              <a:rPr lang="zh-CN" altLang="en-US" sz="3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”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（罗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11:11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zh-TW" altLang="en-US" sz="29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5092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3A3223-0CD3-DC09-75CA-BF8677A98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0A6A2-23CF-2626-599E-C0DD8D648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4931228"/>
          </a:xfrm>
        </p:spPr>
        <p:txBody>
          <a:bodyPr>
            <a:normAutofit/>
          </a:bodyPr>
          <a:lstStyle/>
          <a:p>
            <a:pPr>
              <a:spcBef>
                <a:spcPts val="700"/>
              </a:spcBef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神的预定是完整精密的计划。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TW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神从创立世界以前，在基督里拣选了我们</a:t>
            </a: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”（弗</a:t>
            </a:r>
            <a:r>
              <a:rPr lang="en-US" altLang="zh-TW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1:4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基督的恩典白白赐给我们，是祂主动按祂的美意成就， “</a:t>
            </a:r>
            <a:r>
              <a:rPr lang="zh-TW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不在乎那定意的，也不在乎那奔跑的，只在乎发怜悯的神。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”（罗马书</a:t>
            </a:r>
            <a:r>
              <a:rPr lang="en-US" altLang="zh-TW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9:16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）。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en-US" altLang="zh-TW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TW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你們得救是本乎恩，也因着信；這並不是出於自己，乃是神所賜的；也不是出於行為，免得有人自誇。 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”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以弗所</a:t>
            </a:r>
            <a:r>
              <a:rPr lang="en-US" altLang="zh-TW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2:8-9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10462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DB91A-9198-4C66-BAEB-BD7B43656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600FB7-BF02-67F1-6879-3C02A1039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52342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700"/>
              </a:spcBef>
              <a:buNone/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TW" altLang="en-US" sz="28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外邦人听见这话，就欢喜了，赞美神的道；凡预定得永生的人都信了</a:t>
            </a: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r>
              <a:rPr lang="zh-TW" altLang="en-US" sz="28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于是主的道传遍了那一带地方。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”</a:t>
            </a:r>
            <a:r>
              <a:rPr lang="zh-CN" altLang="en-US" sz="2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en-US" altLang="zh-CN" sz="2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48-49</a:t>
            </a:r>
            <a:r>
              <a:rPr lang="zh-CN" altLang="en-US" sz="2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节）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900"/>
              </a:spcBef>
            </a:pP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神在福音里的定旨先见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让基督门徒心有确据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900"/>
              </a:spcBef>
            </a:pP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我们的救恩出于神的定旨先见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永远不取决于任何人任何行为。谁都夺不走我们的救恩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zh-TW" altLang="en-US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900"/>
              </a:spcBef>
            </a:pP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2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神在福音里的定旨先见给传福音的人有力量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900"/>
              </a:spcBef>
            </a:pP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祂所爱所拣选的每一个人，都是祂用大能托住到永远。没有人能承担或败坏这工作。</a:t>
            </a:r>
            <a:endParaRPr lang="en-US" altLang="zh-TW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spcBef>
                <a:spcPts val="700"/>
              </a:spcBef>
              <a:buNone/>
            </a:pPr>
            <a:endParaRPr 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6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2633</TotalTime>
  <Words>1372</Words>
  <Application>Microsoft Macintosh PowerPoint</Application>
  <PresentationFormat>Widescreen</PresentationFormat>
  <Paragraphs>48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Microsoft YaHei</vt:lpstr>
      <vt:lpstr>Arial</vt:lpstr>
      <vt:lpstr>Calisto MT</vt:lpstr>
      <vt:lpstr>Univers Condensed</vt:lpstr>
      <vt:lpstr>ChronicleVTI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vicky deng</dc:creator>
  <cp:lastModifiedBy>vicky deng</cp:lastModifiedBy>
  <cp:revision>10</cp:revision>
  <dcterms:created xsi:type="dcterms:W3CDTF">2025-04-23T17:33:12Z</dcterms:created>
  <dcterms:modified xsi:type="dcterms:W3CDTF">2025-10-05T04:59:28Z</dcterms:modified>
</cp:coreProperties>
</file>