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14"/>
    <p:restoredTop sz="94718"/>
  </p:normalViewPr>
  <p:slideViewPr>
    <p:cSldViewPr snapToGrid="0">
      <p:cViewPr varScale="1">
        <p:scale>
          <a:sx n="95" d="100"/>
          <a:sy n="95" d="100"/>
        </p:scale>
        <p:origin x="1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7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2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3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5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4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9/14/25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2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9/14/25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7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9/14/25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8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7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6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290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46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F1C5BC-3DCE-3C59-595B-1E25CC218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04552" y="3570515"/>
            <a:ext cx="5322013" cy="1622144"/>
          </a:xfrm>
        </p:spPr>
        <p:txBody>
          <a:bodyPr>
            <a:normAutofit lnSpcReduction="10000"/>
          </a:bodyPr>
          <a:lstStyle/>
          <a:p>
            <a:pPr algn="ctr"/>
            <a:r>
              <a:rPr lang="zh-CN" altLang="en-US" sz="5400" dirty="0"/>
              <a:t>正确打开福音</a:t>
            </a:r>
            <a:endParaRPr lang="en-US" altLang="zh-CN" sz="5400" dirty="0"/>
          </a:p>
          <a:p>
            <a:pPr algn="ctr"/>
            <a:r>
              <a:rPr lang="zh-CN" altLang="en-US" sz="3500" dirty="0"/>
              <a:t>使徒行传</a:t>
            </a:r>
            <a:r>
              <a:rPr lang="en-US" altLang="zh-CN" sz="3500" dirty="0"/>
              <a:t>13</a:t>
            </a:r>
            <a:r>
              <a:rPr lang="zh-CN" altLang="en-US" sz="3500" dirty="0"/>
              <a:t>章</a:t>
            </a:r>
            <a:r>
              <a:rPr lang="en-US" altLang="zh-CN" sz="3500" dirty="0"/>
              <a:t>14-42</a:t>
            </a:r>
            <a:r>
              <a:rPr lang="zh-CN" altLang="en-US" sz="3500" dirty="0"/>
              <a:t>节</a:t>
            </a:r>
            <a:endParaRPr lang="en-US" sz="3500" dirty="0"/>
          </a:p>
        </p:txBody>
      </p:sp>
      <p:pic>
        <p:nvPicPr>
          <p:cNvPr id="4" name="Picture 3" descr="Colorful patterns on the sky">
            <a:extLst>
              <a:ext uri="{FF2B5EF4-FFF2-40B4-BE49-F238E27FC236}">
                <a16:creationId xmlns:a16="http://schemas.microsoft.com/office/drawing/2014/main" id="{17944AA9-E51F-12EC-7031-8E087CE13B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407" r="33126" b="-1"/>
          <a:stretch/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DAFD5523-614E-FA4B-7D7F-4FC84704D49F}"/>
              </a:ext>
            </a:extLst>
          </p:cNvPr>
          <p:cNvSpPr txBox="1">
            <a:spLocks/>
          </p:cNvSpPr>
          <p:nvPr/>
        </p:nvSpPr>
        <p:spPr>
          <a:xfrm>
            <a:off x="5723776" y="3737244"/>
            <a:ext cx="5322013" cy="10056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0944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4637C-EE0A-3D70-BABA-F21FF6F3E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D21D8-E6CE-3BF9-D5CB-63BEF49D6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5124306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基督福音恩典之洋里，你我站在哪里？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00000"/>
              </a:lnSpc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岸边观望？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00000"/>
              </a:lnSpc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像以色列民认识有神，靠行律法而活。站立不住；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00000"/>
              </a:lnSpc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像宗教徒认识自己全然败坏，攻克己身，站立不住。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唯有在耶稣基督里，祂把我们迁移到祂的国度里，不但撤除定罪审判和罪的辖制，还让我们称义得生。“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所以弟兄们，你们当晓得：赦罪的道是由这人传给你们的。你们靠摩西的律法，在一切不得称义的事上信靠这人，就都得称义了”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36-39 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节）。 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741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E4B3B-69F4-2CF5-98E5-670EBA04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2F41C-FBD5-34ED-48D9-B9337644C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800" y="903515"/>
            <a:ext cx="914400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怎么知道你领受的是正确福音？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神的儿子叫你自由，你就真自由了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保罗：“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我已经与基督同钉十字架，现在活着的不再是我，乃是基督在我里面活着；并且我如今在肉身活着，是因信神的儿子而活；祂是爱我，为我舍己。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 （加拉太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2:20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你的生命与什么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谁联结？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885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1F8C69-0516-4295-55B5-7434B4391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23322-A522-E5EA-0044-FCE593740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444753"/>
            <a:ext cx="3799763" cy="37673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基督也将与祂和好的职分交给我们，要我们代表祂与人分享这福音的好处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我们预备好了吗？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" name="Picture 1" descr="A bunch of grapes on a vine&#10;&#10;AI-generated content may be incorrect.">
            <a:extLst>
              <a:ext uri="{FF2B5EF4-FFF2-40B4-BE49-F238E27FC236}">
                <a16:creationId xmlns:a16="http://schemas.microsoft.com/office/drawing/2014/main" id="{367F6925-8D9C-6829-CF82-299643DD8E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727" b="-2"/>
          <a:stretch>
            <a:fillRect/>
          </a:stretch>
        </p:blipFill>
        <p:spPr>
          <a:xfrm>
            <a:off x="4981575" y="735286"/>
            <a:ext cx="6495042" cy="541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2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085AE-9C9E-AD7D-ED62-CFF784334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14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他们离了别加往前行，来到彼西底的安提阿，在安息日进会堂坐下。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15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读完了律法和先知的书，管会堂的叫人过去，对他们说：“二位兄台，若有什么劝勉众人的话，请说。”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16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保罗就站起来，举手，说：“以色列人和一切敬畏神的人，请听。</a:t>
            </a:r>
          </a:p>
          <a:p>
            <a:pPr>
              <a:spcBef>
                <a:spcPts val="700"/>
              </a:spcBef>
            </a:pPr>
            <a:r>
              <a:rPr lang="en-US" sz="30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保罗宣教首篇福音宣教的受众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：不分犹太外邦。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122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993DA-D7F5-2FBE-BB17-6B33F23CE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C148-7ECB-F704-C4CF-7F84ED682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700"/>
              </a:spcBef>
            </a:pPr>
            <a:r>
              <a:rPr lang="zh-TW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基督福音是什么？</a:t>
            </a:r>
            <a:endParaRPr lang="en-US" altLang="zh-TW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“神爱世人。不管你啥样，祂都无条件的爱你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彼此相爱”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“信仰像一场恋爱”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信耶稣上天堂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？一定不会失败受苦？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信耶稣让我们有智慧，积极思想，自我实现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。。。。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个人感恩见证是不是福音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人的见证不能救赎人，是预备听者的心成为好土，让耶稣基督福音种子播下能生长。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889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6E52A-AF9A-3ECB-4915-719146F01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57E92-701E-3AEE-0948-747E368B8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3000" dirty="0">
                <a:solidFill>
                  <a:schemeClr val="accent4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十字架讨厌的地方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”（加拉太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5:11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基督福音是真理，难听扎心，让人不适，得罪人。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en-US" altLang="zh-CN" sz="2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Charlie</a:t>
            </a:r>
            <a:r>
              <a:rPr lang="zh-CN" altLang="en-US" sz="2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2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Kirk</a:t>
            </a:r>
            <a:r>
              <a:rPr lang="zh-CN" altLang="en-US" sz="2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弟兄以生命代价，为真理发声。</a:t>
            </a:r>
            <a:endParaRPr lang="en-US" altLang="zh-CN" sz="2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人心因罪与神隔绝，要相信耶稣需要很大跨越。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神用了几千年的时间预备人心。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整本旧约里看到神恒久忍耐的预备工作。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5" name="Picture 4" descr="A basketball going into a hoop&#10;&#10;AI-generated content may be incorrect.">
            <a:extLst>
              <a:ext uri="{FF2B5EF4-FFF2-40B4-BE49-F238E27FC236}">
                <a16:creationId xmlns:a16="http://schemas.microsoft.com/office/drawing/2014/main" id="{CA629EE7-DD31-6F40-9AED-CE101D07C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091" y="4443764"/>
            <a:ext cx="2681817" cy="178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39E1D-D3CE-EB79-5277-CF1B62BB4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37AB-530C-8B33-6B57-AB6553507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700"/>
              </a:spcBef>
              <a:buNone/>
            </a:pPr>
            <a:r>
              <a:rPr lang="zh-TW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神预备人心认识神和祂的权能</a:t>
            </a:r>
            <a:endParaRPr lang="en-US" altLang="zh-TW" sz="3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这以色列民的神拣选了我们的祖宗，当民寄居埃及的时候</a:t>
            </a:r>
            <a:r>
              <a:rPr lang="zh-TW" altLang="en-US" sz="3000" b="1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抬举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他们，用大能的手领他们出来；又在旷野</a:t>
            </a:r>
            <a:r>
              <a:rPr lang="zh-TW" altLang="en-US" sz="3000" b="1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容忍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他们，约有四十年。既灭了迦南地七族的人，就把那地分给他们为业；此后给他们设立士师，约有四百五十年，直到先知撒母耳的时候。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17-20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仅用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节经文概括创世记到撒母耳记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1000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多年的时间。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0304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5B414-5569-44B5-88B5-D65B41FD5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74C0-11C1-1C02-5E5C-4F53B145B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拣选亚伯拉罕，立约，出埃及，颁圣洁律法立约，进迦南分地为业，设立士师先知。。。没有一件是随机偶成的。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全都在神掌管计划之中。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目的：让神百姓认识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知道祂是掌管万有的神，要救他们归自己为圣洁子民。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信有神就是福音吗？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4" name="Picture 3" descr="Cartoon person in a kitchen&#10;&#10;AI-generated content may be incorrect.">
            <a:extLst>
              <a:ext uri="{FF2B5EF4-FFF2-40B4-BE49-F238E27FC236}">
                <a16:creationId xmlns:a16="http://schemas.microsoft.com/office/drawing/2014/main" id="{E3B4276A-C127-90A1-8918-3C967C47F9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0" y="3835908"/>
            <a:ext cx="4013200" cy="224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14BD7-58F0-1C2F-9D73-8FE07B3EA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BEED-7115-6A7D-3529-0EC4E6A2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700"/>
              </a:spcBef>
              <a:buNone/>
            </a:pPr>
            <a:r>
              <a:rPr lang="zh-CN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二）神使人看到自己全然败坏</a:t>
            </a:r>
            <a:endParaRPr lang="en-US" altLang="zh-CN" sz="3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一个例子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后来他们求一个王，　神就将便雅悯支派中基士的儿子扫罗，给他们作王四十年。既废了扫罗，就选立大卫作他们的王，又为他作见证说：‘我寻得耶西的儿子大卫，他是合我心意的人，凡事要遵行我的旨意。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21-22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百姓要求个王为了“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像列国一样</a:t>
            </a:r>
            <a:r>
              <a:rPr lang="zh-CN" altLang="en-US" sz="3000" dirty="0">
                <a:solidFill>
                  <a:schemeClr val="accent4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”（撒母耳上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8:5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结果扫罗王背弃神被废掉。</a:t>
            </a: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09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A3223-0CD3-DC09-75CA-BF8677A98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0A6A2-23CF-2626-599E-C0DD8D64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4"/>
            <a:ext cx="9165770" cy="5256653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在神眼里，祂救出来的这群百姓，是祂分别为圣与世界有别的人，是属于祂自己的子民。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耶和华：如今你们若实在听从我的话，遵守我的约，就要在万民中作属我的子民，。。。你们要归我作祭司的国度，为圣洁的国民。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”（出埃及</a:t>
            </a:r>
            <a:r>
              <a:rPr lang="en-US" altLang="zh-CN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19:5-6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）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现在他们却要求像列国一样！ “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行事为人随从今世的风俗，顺服空中掌权者的首领。。。。在他们中间，放纵肉体的私欲，随着肉体和心中所喜好的去行，本为可怒之子，和别人一样。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 （以弗所</a:t>
            </a:r>
            <a:r>
              <a:rPr lang="en-US" altLang="zh-CN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2:2-3 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 </a:t>
            </a:r>
            <a:endParaRPr 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en-US" sz="30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认识自己罪孽深重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，是福音吗？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046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DB91A-9198-4C66-BAEB-BD7B43656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00FB7-BF02-67F1-6879-3C02A103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509088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700"/>
              </a:spcBef>
              <a:buNone/>
            </a:pPr>
            <a:r>
              <a:rPr lang="zh-CN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三）预备期满，神差耶稣基督道成肉身，为人受死</a:t>
            </a:r>
            <a:endParaRPr lang="en-US" altLang="zh-CN" sz="3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从这人的后裔中，神已经照着所应许的，为以色列人立了一位救主，就是耶稣。</a:t>
            </a:r>
            <a:r>
              <a:rPr lang="zh-TW" altLang="en-US" sz="3000" dirty="0">
                <a:solidFill>
                  <a:schemeClr val="accent4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3000" dirty="0">
                <a:solidFill>
                  <a:schemeClr val="accent4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23 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时候满足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，神的儿子道成肉身，应验了先知的预言（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27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神儿子耶稣基督在十字架上代替我们这些羞辱软弱会朽坏的受死，承受公义的审判，为我们这些败坏的人争取到赦免和称义，又从死里复活（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29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节），罪和死不再辖制我们。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1159</Words>
  <Application>Microsoft Macintosh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Microsoft YaHei</vt:lpstr>
      <vt:lpstr>Arial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vicky deng</dc:creator>
  <cp:lastModifiedBy>vicky deng</cp:lastModifiedBy>
  <cp:revision>9</cp:revision>
  <dcterms:created xsi:type="dcterms:W3CDTF">2025-04-23T17:33:12Z</dcterms:created>
  <dcterms:modified xsi:type="dcterms:W3CDTF">2025-09-14T13:00:11Z</dcterms:modified>
</cp:coreProperties>
</file>