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7" r:id="rId4"/>
    <p:sldId id="266" r:id="rId5"/>
    <p:sldId id="265" r:id="rId6"/>
    <p:sldId id="264" r:id="rId7"/>
    <p:sldId id="263" r:id="rId8"/>
    <p:sldId id="262" r:id="rId9"/>
    <p:sldId id="261" r:id="rId10"/>
    <p:sldId id="260" r:id="rId11"/>
    <p:sldId id="259" r:id="rId12"/>
    <p:sldId id="269"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53"/>
    <p:restoredTop sz="94684"/>
  </p:normalViewPr>
  <p:slideViewPr>
    <p:cSldViewPr snapToGrid="0">
      <p:cViewPr varScale="1">
        <p:scale>
          <a:sx n="97" d="100"/>
          <a:sy n="97" d="100"/>
        </p:scale>
        <p:origin x="216"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10/26/25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6297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10/26/25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7712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10/26/25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124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10/26/25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73243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10/26/25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716859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10/26/25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684946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10/26/25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8572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10/26/25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555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10/26/25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861186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10/26/25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1057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10/26/25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2326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10000"/>
            <a:lumOff val="90000"/>
            <a:alpha val="52906"/>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10/26/25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46728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3F1C5BC-3DCE-3C59-595B-1E25CC218D06}"/>
              </a:ext>
            </a:extLst>
          </p:cNvPr>
          <p:cNvSpPr>
            <a:spLocks noGrp="1"/>
          </p:cNvSpPr>
          <p:nvPr>
            <p:ph type="subTitle" idx="1"/>
          </p:nvPr>
        </p:nvSpPr>
        <p:spPr>
          <a:xfrm>
            <a:off x="5604552" y="3346109"/>
            <a:ext cx="5322013" cy="1846550"/>
          </a:xfrm>
        </p:spPr>
        <p:txBody>
          <a:bodyPr>
            <a:normAutofit/>
          </a:bodyPr>
          <a:lstStyle/>
          <a:p>
            <a:r>
              <a:rPr lang="zh-CN" altLang="en-US" sz="5400" dirty="0"/>
              <a:t>       唯独信心</a:t>
            </a:r>
            <a:endParaRPr lang="en-US" altLang="zh-CN" sz="5400" dirty="0"/>
          </a:p>
          <a:p>
            <a:r>
              <a:rPr lang="zh-CN" altLang="en-US" sz="3000" dirty="0"/>
              <a:t>使徒行传</a:t>
            </a:r>
            <a:r>
              <a:rPr lang="en-US" altLang="zh-CN" sz="3000" dirty="0"/>
              <a:t>14</a:t>
            </a:r>
            <a:r>
              <a:rPr lang="zh-CN" altLang="en-US" sz="3000" dirty="0"/>
              <a:t>章</a:t>
            </a:r>
            <a:r>
              <a:rPr lang="en-US" altLang="zh-CN" sz="3000" dirty="0"/>
              <a:t>24</a:t>
            </a:r>
            <a:r>
              <a:rPr lang="zh-CN" altLang="en-US" sz="3000" dirty="0"/>
              <a:t>节</a:t>
            </a:r>
            <a:r>
              <a:rPr lang="en-US" altLang="zh-CN" sz="3000" dirty="0"/>
              <a:t>—15</a:t>
            </a:r>
            <a:r>
              <a:rPr lang="zh-CN" altLang="en-US" sz="3000" dirty="0"/>
              <a:t>章</a:t>
            </a:r>
            <a:r>
              <a:rPr lang="en-US" altLang="zh-CN" sz="3000" dirty="0"/>
              <a:t>11</a:t>
            </a:r>
            <a:r>
              <a:rPr lang="zh-CN" altLang="en-US" sz="3000" dirty="0"/>
              <a:t>节</a:t>
            </a:r>
            <a:endParaRPr lang="en-US" sz="3000" dirty="0"/>
          </a:p>
        </p:txBody>
      </p:sp>
      <p:pic>
        <p:nvPicPr>
          <p:cNvPr id="4" name="Picture 3" descr="Colorful patterns on the sky">
            <a:extLst>
              <a:ext uri="{FF2B5EF4-FFF2-40B4-BE49-F238E27FC236}">
                <a16:creationId xmlns:a16="http://schemas.microsoft.com/office/drawing/2014/main" id="{17944AA9-E51F-12EC-7031-8E087CE13B5D}"/>
              </a:ext>
            </a:extLst>
          </p:cNvPr>
          <p:cNvPicPr>
            <a:picLocks noChangeAspect="1"/>
          </p:cNvPicPr>
          <p:nvPr/>
        </p:nvPicPr>
        <p:blipFill>
          <a:blip r:embed="rId2"/>
          <a:srcRect l="19407" r="33126" b="-1"/>
          <a:stretch/>
        </p:blipFill>
        <p:spPr>
          <a:xfrm>
            <a:off x="1" y="10"/>
            <a:ext cx="4876799" cy="6857989"/>
          </a:xfrm>
          <a:prstGeom prst="rect">
            <a:avLst/>
          </a:prstGeom>
        </p:spPr>
      </p:pic>
      <p:cxnSp>
        <p:nvCxnSpPr>
          <p:cNvPr id="11" name="Straight Connector 1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DAFD5523-614E-FA4B-7D7F-4FC84704D49F}"/>
              </a:ext>
            </a:extLst>
          </p:cNvPr>
          <p:cNvSpPr txBox="1">
            <a:spLocks/>
          </p:cNvSpPr>
          <p:nvPr/>
        </p:nvSpPr>
        <p:spPr>
          <a:xfrm>
            <a:off x="5723776" y="3737244"/>
            <a:ext cx="5322013" cy="1005657"/>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400" dirty="0"/>
          </a:p>
        </p:txBody>
      </p:sp>
    </p:spTree>
    <p:extLst>
      <p:ext uri="{BB962C8B-B14F-4D97-AF65-F5344CB8AC3E}">
        <p14:creationId xmlns:p14="http://schemas.microsoft.com/office/powerpoint/2010/main" val="90944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4637C-EE0A-3D70-BABA-F21FF6F3E69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4D21D8-E6CE-3BF9-D5CB-63BEF49D66D3}"/>
              </a:ext>
            </a:extLst>
          </p:cNvPr>
          <p:cNvSpPr>
            <a:spLocks noGrp="1"/>
          </p:cNvSpPr>
          <p:nvPr>
            <p:ph idx="1"/>
          </p:nvPr>
        </p:nvSpPr>
        <p:spPr>
          <a:xfrm>
            <a:off x="1502230" y="903515"/>
            <a:ext cx="9165770" cy="5311548"/>
          </a:xfrm>
        </p:spPr>
        <p:txBody>
          <a:bodyPr>
            <a:normAutofit/>
          </a:bodyPr>
          <a:lstStyle/>
          <a:p>
            <a:pPr>
              <a:spcBef>
                <a:spcPts val="700"/>
              </a:spcBef>
            </a:pPr>
            <a:r>
              <a:rPr lang="zh-CN" altLang="en-US" sz="3000" dirty="0">
                <a:latin typeface="Microsoft YaHei" panose="020B0503020204020204" pitchFamily="34" charset="-122"/>
                <a:ea typeface="Microsoft YaHei" panose="020B0503020204020204" pitchFamily="34" charset="-122"/>
              </a:rPr>
              <a:t>有的人凭信心得救，但是之后觉得自己都已经是基督徒了，为了要见证神的荣耀，得努力达标。</a:t>
            </a:r>
            <a:endParaRPr lang="en-US" altLang="zh-CN" sz="3000" dirty="0">
              <a:latin typeface="Microsoft YaHei" panose="020B0503020204020204" pitchFamily="34" charset="-122"/>
              <a:ea typeface="Microsoft YaHei" panose="020B0503020204020204" pitchFamily="34" charset="-122"/>
            </a:endParaRPr>
          </a:p>
          <a:p>
            <a:pPr lvl="1">
              <a:spcBef>
                <a:spcPts val="100"/>
              </a:spcBef>
            </a:pPr>
            <a:r>
              <a:rPr lang="en-US" altLang="zh-CN" sz="2700" dirty="0">
                <a:latin typeface="Microsoft YaHei" panose="020B0503020204020204" pitchFamily="34" charset="-122"/>
                <a:ea typeface="Microsoft YaHei" panose="020B0503020204020204" pitchFamily="34" charset="-122"/>
              </a:rPr>
              <a:t>☑️</a:t>
            </a:r>
            <a:r>
              <a:rPr lang="zh-CN" altLang="en-US" sz="2700" dirty="0">
                <a:latin typeface="Microsoft YaHei" panose="020B0503020204020204" pitchFamily="34" charset="-122"/>
                <a:ea typeface="Microsoft YaHei" panose="020B0503020204020204" pitchFamily="34" charset="-122"/>
              </a:rPr>
              <a:t> 学业优异，事业成功</a:t>
            </a:r>
            <a:endParaRPr lang="en-US" altLang="zh-CN" sz="2700" dirty="0">
              <a:latin typeface="Microsoft YaHei" panose="020B0503020204020204" pitchFamily="34" charset="-122"/>
              <a:ea typeface="Microsoft YaHei" panose="020B0503020204020204" pitchFamily="34" charset="-122"/>
            </a:endParaRPr>
          </a:p>
          <a:p>
            <a:pPr lvl="1">
              <a:spcBef>
                <a:spcPts val="100"/>
              </a:spcBef>
            </a:pPr>
            <a:r>
              <a:rPr lang="en-US" altLang="zh-CN" sz="2700" dirty="0">
                <a:latin typeface="Microsoft YaHei" panose="020B0503020204020204" pitchFamily="34" charset="-122"/>
                <a:ea typeface="Microsoft YaHei" panose="020B0503020204020204" pitchFamily="34" charset="-122"/>
              </a:rPr>
              <a:t>☑️</a:t>
            </a:r>
            <a:r>
              <a:rPr lang="zh-CN" altLang="en-US" sz="2700" dirty="0">
                <a:latin typeface="Microsoft YaHei" panose="020B0503020204020204" pitchFamily="34" charset="-122"/>
                <a:ea typeface="Microsoft YaHei" panose="020B0503020204020204" pitchFamily="34" charset="-122"/>
              </a:rPr>
              <a:t> 家庭婚姻美满，儿女优秀</a:t>
            </a:r>
            <a:endParaRPr lang="en-US" altLang="zh-CN" sz="2700" dirty="0">
              <a:latin typeface="Microsoft YaHei" panose="020B0503020204020204" pitchFamily="34" charset="-122"/>
              <a:ea typeface="Microsoft YaHei" panose="020B0503020204020204" pitchFamily="34" charset="-122"/>
            </a:endParaRPr>
          </a:p>
          <a:p>
            <a:pPr lvl="1">
              <a:spcBef>
                <a:spcPts val="100"/>
              </a:spcBef>
            </a:pPr>
            <a:r>
              <a:rPr lang="en-US" altLang="zh-CN" sz="2700" dirty="0">
                <a:latin typeface="Microsoft YaHei" panose="020B0503020204020204" pitchFamily="34" charset="-122"/>
                <a:ea typeface="Microsoft YaHei" panose="020B0503020204020204" pitchFamily="34" charset="-122"/>
              </a:rPr>
              <a:t>☑️</a:t>
            </a:r>
            <a:r>
              <a:rPr lang="zh-CN" altLang="en-US" sz="2700" dirty="0">
                <a:latin typeface="Microsoft YaHei" panose="020B0503020204020204" pitchFamily="34" charset="-122"/>
                <a:ea typeface="Microsoft YaHei" panose="020B0503020204020204" pitchFamily="34" charset="-122"/>
              </a:rPr>
              <a:t> 品德好，行为好，做好事助人为乐</a:t>
            </a:r>
            <a:endParaRPr lang="en-US" altLang="zh-CN" sz="2700" dirty="0">
              <a:latin typeface="Microsoft YaHei" panose="020B0503020204020204" pitchFamily="34" charset="-122"/>
              <a:ea typeface="Microsoft YaHei" panose="020B0503020204020204" pitchFamily="34" charset="-122"/>
            </a:endParaRPr>
          </a:p>
          <a:p>
            <a:pPr lvl="1">
              <a:spcBef>
                <a:spcPts val="100"/>
              </a:spcBef>
            </a:pPr>
            <a:r>
              <a:rPr lang="en-US" altLang="zh-CN" sz="2700" dirty="0">
                <a:latin typeface="Microsoft YaHei" panose="020B0503020204020204" pitchFamily="34" charset="-122"/>
                <a:ea typeface="Microsoft YaHei" panose="020B0503020204020204" pitchFamily="34" charset="-122"/>
              </a:rPr>
              <a:t>☑️</a:t>
            </a:r>
            <a:r>
              <a:rPr lang="zh-CN" altLang="en-US" sz="2700" dirty="0">
                <a:latin typeface="Microsoft YaHei" panose="020B0503020204020204" pitchFamily="34" charset="-122"/>
                <a:ea typeface="Microsoft YaHei" panose="020B0503020204020204" pitchFamily="34" charset="-122"/>
              </a:rPr>
              <a:t> 读经祷告，聚会服事，出钱出力奉献服事。。。。</a:t>
            </a:r>
            <a:endParaRPr lang="en-US" altLang="zh-CN" sz="2700" dirty="0">
              <a:latin typeface="Microsoft YaHei" panose="020B0503020204020204" pitchFamily="34" charset="-122"/>
              <a:ea typeface="Microsoft YaHei" panose="020B0503020204020204" pitchFamily="34" charset="-122"/>
            </a:endParaRPr>
          </a:p>
          <a:p>
            <a:pPr>
              <a:spcBef>
                <a:spcPts val="700"/>
              </a:spcBef>
            </a:pPr>
            <a:r>
              <a:rPr lang="zh-CN" altLang="en-US" sz="3000" dirty="0">
                <a:latin typeface="Microsoft YaHei" panose="020B0503020204020204" pitchFamily="34" charset="-122"/>
                <a:ea typeface="Microsoft YaHei" panose="020B0503020204020204" pitchFamily="34" charset="-122"/>
              </a:rPr>
              <a:t>结果：身心俱疲，信主反倒成为压力。</a:t>
            </a:r>
            <a:endParaRPr lang="en-US" altLang="zh-CN" sz="3000" dirty="0">
              <a:latin typeface="Microsoft YaHei" panose="020B0503020204020204" pitchFamily="34" charset="-122"/>
              <a:ea typeface="Microsoft YaHei" panose="020B0503020204020204" pitchFamily="34" charset="-122"/>
            </a:endParaRPr>
          </a:p>
          <a:p>
            <a:pPr>
              <a:spcBef>
                <a:spcPts val="700"/>
              </a:spcBef>
            </a:pPr>
            <a:r>
              <a:rPr lang="zh-CN" altLang="en-US" sz="3000" dirty="0">
                <a:latin typeface="Microsoft YaHei" panose="020B0503020204020204" pitchFamily="34" charset="-122"/>
                <a:ea typeface="Microsoft YaHei" panose="020B0503020204020204" pitchFamily="34" charset="-122"/>
              </a:rPr>
              <a:t>靠自己努力能见证神的荣耀吗？</a:t>
            </a:r>
            <a:endParaRPr lang="en-US" altLang="zh-CN" sz="3000" dirty="0">
              <a:latin typeface="Microsoft YaHei" panose="020B0503020204020204" pitchFamily="34" charset="-122"/>
              <a:ea typeface="Microsoft YaHei" panose="020B0503020204020204" pitchFamily="34" charset="-122"/>
            </a:endParaRPr>
          </a:p>
          <a:p>
            <a:pPr>
              <a:spcBef>
                <a:spcPts val="700"/>
              </a:spcBef>
            </a:pP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“彼得说，现在为什么试探神，要把我们祖宗和我们所不能负的轭放在门徒的颈项上呢？</a:t>
            </a:r>
            <a:r>
              <a:rPr lang="zh-CN" altLang="en-US" sz="3000" dirty="0">
                <a:latin typeface="Microsoft YaHei" panose="020B0503020204020204" pitchFamily="34" charset="-122"/>
                <a:ea typeface="Microsoft YaHei" panose="020B0503020204020204" pitchFamily="34" charset="-122"/>
              </a:rPr>
              <a:t>“（</a:t>
            </a:r>
            <a:r>
              <a:rPr lang="en-US" altLang="zh-CN" sz="3000" dirty="0">
                <a:latin typeface="Microsoft YaHei" panose="020B0503020204020204" pitchFamily="34" charset="-122"/>
                <a:ea typeface="Microsoft YaHei" panose="020B0503020204020204" pitchFamily="34" charset="-122"/>
              </a:rPr>
              <a:t>10</a:t>
            </a:r>
            <a:r>
              <a:rPr lang="zh-CN" altLang="en-US" sz="3000" dirty="0">
                <a:latin typeface="Microsoft YaHei" panose="020B0503020204020204" pitchFamily="34" charset="-122"/>
                <a:ea typeface="Microsoft YaHei" panose="020B0503020204020204" pitchFamily="34" charset="-122"/>
              </a:rPr>
              <a:t>节）</a:t>
            </a:r>
          </a:p>
          <a:p>
            <a:pPr>
              <a:spcBef>
                <a:spcPts val="700"/>
              </a:spcBef>
            </a:pPr>
            <a:endParaRPr lang="en-US" sz="3000" dirty="0">
              <a:latin typeface="Microsoft YaHei" panose="020B0503020204020204" pitchFamily="34" charset="-122"/>
              <a:ea typeface="Microsoft YaHei" panose="020B0503020204020204" pitchFamily="34" charset="-122"/>
            </a:endParaRPr>
          </a:p>
          <a:p>
            <a:pPr>
              <a:spcBef>
                <a:spcPts val="700"/>
              </a:spcBef>
            </a:pPr>
            <a:endParaRPr lang="en-US" sz="32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61741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E4B3B-69F4-2CF5-98E5-670EBA04D4C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C2F41C-FBD5-34ED-48D9-B9337644CE05}"/>
              </a:ext>
            </a:extLst>
          </p:cNvPr>
          <p:cNvSpPr>
            <a:spLocks noGrp="1"/>
          </p:cNvSpPr>
          <p:nvPr>
            <p:ph idx="1"/>
          </p:nvPr>
        </p:nvSpPr>
        <p:spPr>
          <a:xfrm>
            <a:off x="1748413" y="903515"/>
            <a:ext cx="8531051" cy="4931228"/>
          </a:xfrm>
        </p:spPr>
        <p:txBody>
          <a:bodyPr>
            <a:normAutofit/>
          </a:bodyPr>
          <a:lstStyle/>
          <a:p>
            <a:pPr>
              <a:spcBef>
                <a:spcPts val="700"/>
              </a:spcBef>
            </a:pPr>
            <a:r>
              <a:rPr lang="zh-CN" altLang="en-US" sz="3000" dirty="0">
                <a:latin typeface="Microsoft YaHei" panose="020B0503020204020204" pitchFamily="34" charset="-122"/>
                <a:ea typeface="Microsoft YaHei" panose="020B0503020204020204" pitchFamily="34" charset="-122"/>
              </a:rPr>
              <a:t>“得救唯独靠信耶稣”这个真理如此重要，为什么基督徒</a:t>
            </a:r>
            <a:r>
              <a:rPr lang="zh-TW" altLang="en-US" sz="3000" dirty="0">
                <a:latin typeface="Microsoft YaHei" panose="020B0503020204020204" pitchFamily="34" charset="-122"/>
                <a:ea typeface="Microsoft YaHei" panose="020B0503020204020204" pitchFamily="34" charset="-122"/>
              </a:rPr>
              <a:t>不抓紧？</a:t>
            </a:r>
            <a:endParaRPr lang="en-US" altLang="zh-TW" sz="3000" dirty="0">
              <a:latin typeface="Microsoft YaHei" panose="020B0503020204020204" pitchFamily="34" charset="-122"/>
              <a:ea typeface="Microsoft YaHei" panose="020B0503020204020204" pitchFamily="34" charset="-122"/>
            </a:endParaRPr>
          </a:p>
          <a:p>
            <a:pPr>
              <a:spcBef>
                <a:spcPts val="700"/>
              </a:spcBef>
            </a:pPr>
            <a:r>
              <a:rPr lang="zh-TW" altLang="en-US" sz="3000" dirty="0">
                <a:latin typeface="Microsoft YaHei" panose="020B0503020204020204" pitchFamily="34" charset="-122"/>
                <a:ea typeface="Microsoft YaHei" panose="020B0503020204020204" pitchFamily="34" charset="-122"/>
              </a:rPr>
              <a:t>最大的阻力来自于我们不相信圣灵能改变</a:t>
            </a:r>
            <a:r>
              <a:rPr lang="en-US" altLang="zh-CN" sz="3000" dirty="0">
                <a:latin typeface="Microsoft YaHei" panose="020B0503020204020204" pitchFamily="34" charset="-122"/>
                <a:ea typeface="Microsoft YaHei" panose="020B0503020204020204" pitchFamily="34" charset="-122"/>
              </a:rPr>
              <a:t>/</a:t>
            </a:r>
            <a:r>
              <a:rPr lang="zh-TW" altLang="en-US" sz="3000" dirty="0">
                <a:latin typeface="Microsoft YaHei" panose="020B0503020204020204" pitchFamily="34" charset="-122"/>
                <a:ea typeface="Microsoft YaHei" panose="020B0503020204020204" pitchFamily="34" charset="-122"/>
              </a:rPr>
              <a:t>更新</a:t>
            </a:r>
            <a:r>
              <a:rPr lang="en-US" altLang="zh-CN" sz="3000" dirty="0">
                <a:latin typeface="Microsoft YaHei" panose="020B0503020204020204" pitchFamily="34" charset="-122"/>
                <a:ea typeface="Microsoft YaHei" panose="020B0503020204020204" pitchFamily="34" charset="-122"/>
              </a:rPr>
              <a:t>/</a:t>
            </a:r>
            <a:r>
              <a:rPr lang="zh-TW" altLang="en-US" sz="3000" dirty="0">
                <a:latin typeface="Microsoft YaHei" panose="020B0503020204020204" pitchFamily="34" charset="-122"/>
                <a:ea typeface="Microsoft YaHei" panose="020B0503020204020204" pitchFamily="34" charset="-122"/>
              </a:rPr>
              <a:t>引导我们的生命。</a:t>
            </a:r>
            <a:endParaRPr lang="en-US" altLang="zh-CN" sz="3000" dirty="0">
              <a:latin typeface="Microsoft YaHei" panose="020B0503020204020204" pitchFamily="34" charset="-122"/>
              <a:ea typeface="Microsoft YaHei" panose="020B0503020204020204" pitchFamily="34" charset="-122"/>
            </a:endParaRPr>
          </a:p>
          <a:p>
            <a:pPr>
              <a:spcBef>
                <a:spcPts val="700"/>
              </a:spcBef>
            </a:pPr>
            <a:r>
              <a:rPr lang="zh-TW" altLang="en-US" sz="3000" dirty="0">
                <a:latin typeface="Microsoft YaHei" panose="020B0503020204020204" pitchFamily="34" charset="-122"/>
                <a:ea typeface="Microsoft YaHei" panose="020B0503020204020204" pitchFamily="34" charset="-122"/>
              </a:rPr>
              <a:t>例</a:t>
            </a:r>
            <a:r>
              <a:rPr lang="zh-CN" altLang="en-US" sz="3000" dirty="0">
                <a:latin typeface="Microsoft YaHei" panose="020B0503020204020204" pitchFamily="34" charset="-122"/>
                <a:ea typeface="Microsoft YaHei" panose="020B0503020204020204" pitchFamily="34" charset="-122"/>
              </a:rPr>
              <a:t>：</a:t>
            </a:r>
            <a:r>
              <a:rPr lang="zh-TW" altLang="en-US" sz="3000" dirty="0">
                <a:latin typeface="Microsoft YaHei" panose="020B0503020204020204" pitchFamily="34" charset="-122"/>
                <a:ea typeface="Microsoft YaHei" panose="020B0503020204020204" pitchFamily="34" charset="-122"/>
              </a:rPr>
              <a:t>读经 </a:t>
            </a:r>
            <a:endParaRPr lang="en-US" altLang="zh-TW" sz="3000" dirty="0">
              <a:latin typeface="Microsoft YaHei" panose="020B0503020204020204" pitchFamily="34" charset="-122"/>
              <a:ea typeface="Microsoft YaHei" panose="020B0503020204020204" pitchFamily="34" charset="-122"/>
            </a:endParaRPr>
          </a:p>
          <a:p>
            <a:pPr>
              <a:spcBef>
                <a:spcPts val="700"/>
              </a:spcBef>
            </a:pPr>
            <a:r>
              <a:rPr lang="zh-TW" altLang="en-US" sz="3000" dirty="0">
                <a:latin typeface="Microsoft YaHei" panose="020B0503020204020204" pitchFamily="34" charset="-122"/>
                <a:ea typeface="Microsoft YaHei" panose="020B0503020204020204" pitchFamily="34" charset="-122"/>
              </a:rPr>
              <a:t>头脑认同</a:t>
            </a:r>
            <a:r>
              <a:rPr lang="zh-CN" altLang="en-US" sz="3000" dirty="0">
                <a:latin typeface="Microsoft YaHei" panose="020B0503020204020204" pitchFamily="34" charset="-122"/>
                <a:ea typeface="Microsoft YaHei" panose="020B0503020204020204" pitchFamily="34" charset="-122"/>
              </a:rPr>
              <a:t>，不等同于相信，也不等同于能做到。</a:t>
            </a:r>
            <a:endParaRPr lang="en-US" altLang="zh-CN" sz="3000" dirty="0">
              <a:latin typeface="Microsoft YaHei" panose="020B0503020204020204" pitchFamily="34" charset="-122"/>
              <a:ea typeface="Microsoft YaHei" panose="020B0503020204020204" pitchFamily="34" charset="-122"/>
            </a:endParaRPr>
          </a:p>
          <a:p>
            <a:pPr>
              <a:spcBef>
                <a:spcPts val="700"/>
              </a:spcBef>
            </a:pPr>
            <a:r>
              <a:rPr lang="zh-TW" altLang="en-US" sz="3000" dirty="0">
                <a:latin typeface="Microsoft YaHei" panose="020B0503020204020204" pitchFamily="34" charset="-122"/>
                <a:ea typeface="Microsoft YaHei" panose="020B0503020204020204" pitchFamily="34" charset="-122"/>
              </a:rPr>
              <a:t>上述清单上面所有的事都可以凭信心靠主而做</a:t>
            </a:r>
            <a:r>
              <a:rPr lang="zh-CN" altLang="en-US" sz="3000" dirty="0">
                <a:latin typeface="Microsoft YaHei" panose="020B0503020204020204" pitchFamily="34" charset="-122"/>
                <a:ea typeface="Microsoft YaHei" panose="020B0503020204020204" pitchFamily="34" charset="-122"/>
              </a:rPr>
              <a:t>。</a:t>
            </a:r>
            <a:endParaRPr lang="en-US" altLang="zh-CN" sz="3000" dirty="0">
              <a:latin typeface="Microsoft YaHei" panose="020B0503020204020204" pitchFamily="34" charset="-122"/>
              <a:ea typeface="Microsoft YaHei" panose="020B0503020204020204" pitchFamily="34" charset="-122"/>
            </a:endParaRPr>
          </a:p>
          <a:p>
            <a:pPr>
              <a:spcBef>
                <a:spcPts val="700"/>
              </a:spcBef>
            </a:pPr>
            <a:r>
              <a:rPr lang="zh-CN" altLang="en-US" sz="3000" dirty="0">
                <a:latin typeface="Microsoft YaHei" panose="020B0503020204020204" pitchFamily="34" charset="-122"/>
                <a:ea typeface="Microsoft YaHei" panose="020B0503020204020204" pitchFamily="34" charset="-122"/>
              </a:rPr>
              <a:t>凭什么？</a:t>
            </a:r>
            <a:r>
              <a:rPr lang="zh-TW" altLang="en-US" sz="3000" dirty="0">
                <a:latin typeface="Microsoft YaHei" panose="020B0503020204020204" pitchFamily="34" charset="-122"/>
                <a:ea typeface="Microsoft YaHei" panose="020B0503020204020204" pitchFamily="34" charset="-122"/>
              </a:rPr>
              <a:t> </a:t>
            </a:r>
            <a:endParaRPr lang="en-US" altLang="zh-CN" sz="3000" dirty="0">
              <a:latin typeface="Microsoft YaHei" panose="020B0503020204020204" pitchFamily="34" charset="-122"/>
              <a:ea typeface="Microsoft YaHei" panose="020B0503020204020204" pitchFamily="34" charset="-122"/>
            </a:endParaRPr>
          </a:p>
          <a:p>
            <a:pPr>
              <a:spcBef>
                <a:spcPts val="700"/>
              </a:spcBef>
            </a:pPr>
            <a:endParaRPr lang="en-US" altLang="zh-CN" sz="3000" dirty="0">
              <a:latin typeface="Microsoft YaHei" panose="020B0503020204020204" pitchFamily="34" charset="-122"/>
              <a:ea typeface="Microsoft YaHei" panose="020B0503020204020204" pitchFamily="34" charset="-122"/>
            </a:endParaRPr>
          </a:p>
          <a:p>
            <a:pPr marL="0" indent="0">
              <a:spcBef>
                <a:spcPts val="700"/>
              </a:spcBef>
              <a:buNone/>
            </a:pPr>
            <a:endParaRPr lang="en-US" sz="32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35885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F7F669-7740-0E4B-E55E-2E377CCF573D}"/>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8E813B4C-6731-0B72-5252-A79AB0E20B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28985DA-CC02-9CAE-9344-45BF7FD02289}"/>
              </a:ext>
            </a:extLst>
          </p:cNvPr>
          <p:cNvSpPr>
            <a:spLocks noGrp="1"/>
          </p:cNvSpPr>
          <p:nvPr>
            <p:ph idx="1"/>
          </p:nvPr>
        </p:nvSpPr>
        <p:spPr>
          <a:xfrm>
            <a:off x="700088" y="992461"/>
            <a:ext cx="7752536" cy="4778830"/>
          </a:xfrm>
        </p:spPr>
        <p:txBody>
          <a:bodyPr>
            <a:normAutofit/>
          </a:bodyPr>
          <a:lstStyle/>
          <a:p>
            <a:pPr>
              <a:spcBef>
                <a:spcPts val="700"/>
              </a:spcBef>
            </a:pPr>
            <a:r>
              <a:rPr lang="zh-CN" altLang="en-US" sz="3000" dirty="0">
                <a:latin typeface="Microsoft YaHei" panose="020B0503020204020204" pitchFamily="34" charset="-122"/>
                <a:ea typeface="Microsoft YaHei" panose="020B0503020204020204" pitchFamily="34" charset="-122"/>
              </a:rPr>
              <a:t>基督里的轻省：</a:t>
            </a:r>
            <a:endParaRPr lang="en-US" altLang="zh-CN" sz="3000" dirty="0">
              <a:latin typeface="Microsoft YaHei" panose="020B0503020204020204" pitchFamily="34" charset="-122"/>
              <a:ea typeface="Microsoft YaHei" panose="020B0503020204020204" pitchFamily="34" charset="-122"/>
            </a:endParaRPr>
          </a:p>
          <a:p>
            <a:pPr lvl="1">
              <a:spcBef>
                <a:spcPts val="700"/>
              </a:spcBef>
            </a:pPr>
            <a:r>
              <a:rPr lang="zh-CN" altLang="en-US" sz="2800" dirty="0">
                <a:latin typeface="Microsoft YaHei" panose="020B0503020204020204" pitchFamily="34" charset="-122"/>
                <a:ea typeface="Microsoft YaHei" panose="020B0503020204020204" pitchFamily="34" charset="-122"/>
              </a:rPr>
              <a:t>耶稣自己完全顺服神美善圣洁的律法。</a:t>
            </a:r>
            <a:endParaRPr lang="en-US" altLang="zh-CN" sz="2800" dirty="0">
              <a:latin typeface="Microsoft YaHei" panose="020B0503020204020204" pitchFamily="34" charset="-122"/>
              <a:ea typeface="Microsoft YaHei" panose="020B0503020204020204" pitchFamily="34" charset="-122"/>
            </a:endParaRPr>
          </a:p>
          <a:p>
            <a:pPr lvl="1">
              <a:spcBef>
                <a:spcPts val="700"/>
              </a:spcBef>
            </a:pPr>
            <a:r>
              <a:rPr lang="zh-CN" altLang="en-US" sz="2800" dirty="0">
                <a:latin typeface="Microsoft YaHei" panose="020B0503020204020204" pitchFamily="34" charset="-122"/>
                <a:ea typeface="Microsoft YaHei" panose="020B0503020204020204" pitchFamily="34" charset="-122"/>
              </a:rPr>
              <a:t>祂已经解决我们无力守律法达标的罪， 为所有信靠祂的人承担做不到</a:t>
            </a:r>
            <a:r>
              <a:rPr lang="en-US" altLang="zh-CN" sz="2800" dirty="0">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做不好的咒诅，</a:t>
            </a:r>
            <a:endParaRPr lang="en-US" altLang="zh-CN" sz="2800" dirty="0">
              <a:latin typeface="Microsoft YaHei" panose="020B0503020204020204" pitchFamily="34" charset="-122"/>
              <a:ea typeface="Microsoft YaHei" panose="020B0503020204020204" pitchFamily="34" charset="-122"/>
            </a:endParaRPr>
          </a:p>
          <a:p>
            <a:pPr lvl="1">
              <a:spcBef>
                <a:spcPts val="700"/>
              </a:spcBef>
            </a:pPr>
            <a:r>
              <a:rPr lang="zh-CN" altLang="en-US" sz="2800" dirty="0">
                <a:latin typeface="Microsoft YaHei" panose="020B0503020204020204" pitchFamily="34" charset="-122"/>
                <a:ea typeface="Microsoft YaHei" panose="020B0503020204020204" pitchFamily="34" charset="-122"/>
              </a:rPr>
              <a:t>神宣告所有信基督的人为义，圣洁的圣灵就乐意住在我们里面，持续做洁净成圣的工作。</a:t>
            </a:r>
            <a:endParaRPr lang="en-US" altLang="zh-CN" sz="2800" dirty="0">
              <a:latin typeface="Microsoft YaHei" panose="020B0503020204020204" pitchFamily="34" charset="-122"/>
              <a:ea typeface="Microsoft YaHei" panose="020B0503020204020204" pitchFamily="34" charset="-122"/>
            </a:endParaRPr>
          </a:p>
          <a:p>
            <a:pPr lvl="1">
              <a:spcBef>
                <a:spcPts val="700"/>
              </a:spcBef>
            </a:pPr>
            <a:r>
              <a:rPr lang="zh-CN" altLang="en-US" sz="2800" dirty="0">
                <a:latin typeface="Microsoft YaHei" panose="020B0503020204020204" pitchFamily="34" charset="-122"/>
                <a:ea typeface="Microsoft YaHei" panose="020B0503020204020204" pitchFamily="34" charset="-122"/>
              </a:rPr>
              <a:t>使我们结出圣灵的果子。</a:t>
            </a:r>
            <a:endParaRPr lang="en-US" altLang="zh-CN" sz="2800" dirty="0">
              <a:latin typeface="Microsoft YaHei" panose="020B0503020204020204" pitchFamily="34" charset="-122"/>
              <a:ea typeface="Microsoft YaHei" panose="020B0503020204020204" pitchFamily="34" charset="-122"/>
            </a:endParaRPr>
          </a:p>
          <a:p>
            <a:pPr>
              <a:spcBef>
                <a:spcPts val="700"/>
              </a:spcBef>
            </a:pPr>
            <a:r>
              <a:rPr lang="zh-CN" altLang="en-US" sz="3200" dirty="0">
                <a:latin typeface="Microsoft YaHei" panose="020B0503020204020204" pitchFamily="34" charset="-122"/>
                <a:ea typeface="Microsoft YaHei" panose="020B0503020204020204" pitchFamily="34" charset="-122"/>
              </a:rPr>
              <a:t>“</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我们得救是本乎恩，也因着信。</a:t>
            </a:r>
            <a:r>
              <a:rPr lang="zh-CN" altLang="en-US" sz="3000" dirty="0">
                <a:latin typeface="Microsoft YaHei" panose="020B0503020204020204" pitchFamily="34" charset="-122"/>
                <a:ea typeface="Microsoft YaHei" panose="020B0503020204020204" pitchFamily="34" charset="-122"/>
              </a:rPr>
              <a:t>”</a:t>
            </a:r>
            <a:endParaRPr lang="en-US" altLang="zh-CN" sz="3000" dirty="0">
              <a:latin typeface="Microsoft YaHei" panose="020B0503020204020204" pitchFamily="34" charset="-122"/>
              <a:ea typeface="Microsoft YaHei" panose="020B0503020204020204" pitchFamily="34" charset="-122"/>
            </a:endParaRPr>
          </a:p>
          <a:p>
            <a:pPr marL="0" indent="0">
              <a:spcBef>
                <a:spcPts val="700"/>
              </a:spcBef>
              <a:buNone/>
            </a:pPr>
            <a:endParaRPr lang="zh-CN" altLang="en-US" dirty="0">
              <a:latin typeface="Microsoft YaHei" panose="020B0503020204020204" pitchFamily="34" charset="-122"/>
              <a:ea typeface="Microsoft YaHei" panose="020B0503020204020204" pitchFamily="34" charset="-122"/>
            </a:endParaRPr>
          </a:p>
          <a:p>
            <a:pPr>
              <a:spcBef>
                <a:spcPts val="700"/>
              </a:spcBef>
            </a:pPr>
            <a:endParaRPr lang="en-US" dirty="0">
              <a:latin typeface="Microsoft YaHei" panose="020B0503020204020204" pitchFamily="34" charset="-122"/>
              <a:ea typeface="Microsoft YaHei" panose="020B0503020204020204" pitchFamily="34" charset="-122"/>
            </a:endParaRPr>
          </a:p>
          <a:p>
            <a:pPr>
              <a:spcBef>
                <a:spcPts val="700"/>
              </a:spcBef>
            </a:pPr>
            <a:endParaRPr lang="en-US" dirty="0">
              <a:latin typeface="Microsoft YaHei" panose="020B0503020204020204" pitchFamily="34" charset="-122"/>
              <a:ea typeface="Microsoft YaHei" panose="020B0503020204020204" pitchFamily="34" charset="-122"/>
            </a:endParaRPr>
          </a:p>
        </p:txBody>
      </p:sp>
      <p:pic>
        <p:nvPicPr>
          <p:cNvPr id="4" name="Picture 3" descr="A person running in a race&#10;&#10;AI-generated content may be incorrect.">
            <a:extLst>
              <a:ext uri="{FF2B5EF4-FFF2-40B4-BE49-F238E27FC236}">
                <a16:creationId xmlns:a16="http://schemas.microsoft.com/office/drawing/2014/main" id="{0FF1E889-8644-40BF-4F9A-945A7F5815C1}"/>
              </a:ext>
            </a:extLst>
          </p:cNvPr>
          <p:cNvPicPr>
            <a:picLocks noChangeAspect="1"/>
          </p:cNvPicPr>
          <p:nvPr/>
        </p:nvPicPr>
        <p:blipFill>
          <a:blip r:embed="rId2"/>
          <a:stretch>
            <a:fillRect/>
          </a:stretch>
        </p:blipFill>
        <p:spPr>
          <a:xfrm>
            <a:off x="7590400" y="4164287"/>
            <a:ext cx="4201550" cy="2352867"/>
          </a:xfrm>
          <a:prstGeom prst="rect">
            <a:avLst/>
          </a:prstGeom>
        </p:spPr>
      </p:pic>
      <p:cxnSp>
        <p:nvCxnSpPr>
          <p:cNvPr id="17" name="Straight Connector 16">
            <a:extLst>
              <a:ext uri="{FF2B5EF4-FFF2-40B4-BE49-F238E27FC236}">
                <a16:creationId xmlns:a16="http://schemas.microsoft.com/office/drawing/2014/main" id="{6E0E8146-6E65-2E6C-0C86-547E3C9254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11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6384A-81B8-0170-1A79-6019862D540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0681CB-0041-29A7-0127-20FD9156D0F7}"/>
              </a:ext>
            </a:extLst>
          </p:cNvPr>
          <p:cNvSpPr>
            <a:spLocks noGrp="1"/>
          </p:cNvSpPr>
          <p:nvPr>
            <p:ph idx="1"/>
          </p:nvPr>
        </p:nvSpPr>
        <p:spPr>
          <a:xfrm>
            <a:off x="1502230" y="903515"/>
            <a:ext cx="9165770" cy="4931228"/>
          </a:xfrm>
        </p:spPr>
        <p:txBody>
          <a:bodyPr>
            <a:normAutofit/>
          </a:bodyPr>
          <a:lstStyle/>
          <a:p>
            <a:pPr>
              <a:spcBef>
                <a:spcPts val="700"/>
              </a:spcBef>
            </a:pPr>
            <a:r>
              <a:rPr lang="zh-CN" altLang="en-US" sz="3000" dirty="0">
                <a:latin typeface="Microsoft YaHei" panose="020B0503020204020204" pitchFamily="34" charset="-122"/>
                <a:ea typeface="Microsoft YaHei" panose="020B0503020204020204" pitchFamily="34" charset="-122"/>
              </a:rPr>
              <a:t>感谢主，当时耶路撒冷会议认真地花时间讨论，从神作为规律中察验到神善良纯全可喜悦的旨意。</a:t>
            </a:r>
            <a:endParaRPr lang="en-US" altLang="zh-CN" sz="3000" dirty="0">
              <a:latin typeface="Microsoft YaHei" panose="020B0503020204020204" pitchFamily="34" charset="-122"/>
              <a:ea typeface="Microsoft YaHei" panose="020B0503020204020204" pitchFamily="34" charset="-122"/>
            </a:endParaRPr>
          </a:p>
          <a:p>
            <a:pPr lvl="1">
              <a:spcBef>
                <a:spcPts val="700"/>
              </a:spcBef>
            </a:pPr>
            <a:r>
              <a:rPr lang="zh-CN" altLang="en-US" sz="2800" dirty="0">
                <a:latin typeface="Microsoft YaHei" panose="020B0503020204020204" pitchFamily="34" charset="-122"/>
                <a:ea typeface="Microsoft YaHei" panose="020B0503020204020204" pitchFamily="34" charset="-122"/>
              </a:rPr>
              <a:t>教会凭信心突破自己传统的局限，基督福音使更多人蒙福。</a:t>
            </a:r>
            <a:endParaRPr lang="en-US" altLang="zh-CN" sz="2800" dirty="0">
              <a:latin typeface="Microsoft YaHei" panose="020B0503020204020204" pitchFamily="34" charset="-122"/>
              <a:ea typeface="Microsoft YaHei" panose="020B0503020204020204" pitchFamily="34" charset="-122"/>
            </a:endParaRPr>
          </a:p>
          <a:p>
            <a:pPr>
              <a:spcBef>
                <a:spcPts val="700"/>
              </a:spcBef>
            </a:pPr>
            <a:r>
              <a:rPr lang="zh-CN" altLang="en-US" sz="3000" dirty="0">
                <a:latin typeface="Microsoft YaHei" panose="020B0503020204020204" pitchFamily="34" charset="-122"/>
                <a:ea typeface="Microsoft YaHei" panose="020B0503020204020204" pitchFamily="34" charset="-122"/>
              </a:rPr>
              <a:t>唯独相信拯救我们爱我们的耶稣基督，祂所爱的教会祂负责。</a:t>
            </a:r>
            <a:endParaRPr lang="en-US" altLang="zh-CN" sz="3000" dirty="0">
              <a:latin typeface="Microsoft YaHei" panose="020B0503020204020204" pitchFamily="34" charset="-122"/>
              <a:ea typeface="Microsoft YaHei" panose="020B0503020204020204" pitchFamily="34" charset="-122"/>
            </a:endParaRPr>
          </a:p>
          <a:p>
            <a:pPr>
              <a:spcBef>
                <a:spcPts val="700"/>
              </a:spcBef>
            </a:pPr>
            <a:r>
              <a:rPr lang="zh-CN" altLang="en-US" sz="3000" dirty="0">
                <a:latin typeface="Microsoft YaHei" panose="020B0503020204020204" pitchFamily="34" charset="-122"/>
                <a:ea typeface="Microsoft YaHei" panose="020B0503020204020204" pitchFamily="34" charset="-122"/>
              </a:rPr>
              <a:t>“</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因为知道我所信的是谁，也深信祂能保全我所交付祂的 ，直到那日。</a:t>
            </a:r>
            <a:r>
              <a:rPr lang="zh-CN" altLang="en-US" sz="3000" dirty="0">
                <a:latin typeface="Microsoft YaHei" panose="020B0503020204020204" pitchFamily="34" charset="-122"/>
                <a:ea typeface="Microsoft YaHei" panose="020B0503020204020204" pitchFamily="34" charset="-122"/>
              </a:rPr>
              <a:t>” （提摩太后书 </a:t>
            </a:r>
            <a:r>
              <a:rPr lang="en-US" altLang="zh-CN" sz="3000" dirty="0">
                <a:latin typeface="Microsoft YaHei" panose="020B0503020204020204" pitchFamily="34" charset="-122"/>
                <a:ea typeface="Microsoft YaHei" panose="020B0503020204020204" pitchFamily="34" charset="-122"/>
              </a:rPr>
              <a:t>1:12</a:t>
            </a:r>
            <a:r>
              <a:rPr lang="zh-CN" altLang="en-US" sz="3000" dirty="0">
                <a:latin typeface="Microsoft YaHei" panose="020B0503020204020204" pitchFamily="34" charset="-122"/>
                <a:ea typeface="Microsoft YaHei" panose="020B0503020204020204" pitchFamily="34" charset="-122"/>
              </a:rPr>
              <a:t>）</a:t>
            </a:r>
            <a:endParaRPr lang="en-US" altLang="zh-CN" sz="3000" dirty="0">
              <a:latin typeface="Microsoft YaHei" panose="020B0503020204020204" pitchFamily="34" charset="-122"/>
              <a:ea typeface="Microsoft YaHei" panose="020B0503020204020204" pitchFamily="34" charset="-122"/>
            </a:endParaRPr>
          </a:p>
          <a:p>
            <a:pPr>
              <a:spcBef>
                <a:spcPts val="700"/>
              </a:spcBef>
            </a:pPr>
            <a:endParaRPr lang="en-US" sz="3000" dirty="0">
              <a:latin typeface="Microsoft YaHei" panose="020B0503020204020204" pitchFamily="34" charset="-122"/>
              <a:ea typeface="Microsoft YaHei" panose="020B0503020204020204" pitchFamily="34" charset="-122"/>
            </a:endParaRPr>
          </a:p>
          <a:p>
            <a:pPr>
              <a:spcBef>
                <a:spcPts val="700"/>
              </a:spcBef>
            </a:pPr>
            <a:endParaRPr lang="en-US" sz="32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7711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C085AE-9C9E-AD7D-ED62-CFF784334B4E}"/>
              </a:ext>
            </a:extLst>
          </p:cNvPr>
          <p:cNvSpPr>
            <a:spLocks noGrp="1"/>
          </p:cNvSpPr>
          <p:nvPr>
            <p:ph idx="1"/>
          </p:nvPr>
        </p:nvSpPr>
        <p:spPr>
          <a:xfrm>
            <a:off x="869132" y="779097"/>
            <a:ext cx="5622103" cy="5424224"/>
          </a:xfrm>
        </p:spPr>
        <p:txBody>
          <a:bodyPr>
            <a:normAutofit fontScale="92500"/>
          </a:bodyPr>
          <a:lstStyle/>
          <a:p>
            <a:pPr marL="0" indent="0">
              <a:spcBef>
                <a:spcPts val="700"/>
              </a:spcBef>
              <a:buNone/>
            </a:pPr>
            <a:r>
              <a:rPr lang="zh-TW" altLang="en-US" sz="3000" dirty="0">
                <a:solidFill>
                  <a:schemeClr val="accent1">
                    <a:lumMod val="75000"/>
                  </a:schemeClr>
                </a:solidFill>
                <a:latin typeface="Microsoft YaHei" panose="020B0503020204020204" pitchFamily="34" charset="-122"/>
                <a:ea typeface="Microsoft YaHei" panose="020B0503020204020204" pitchFamily="34" charset="-122"/>
              </a:rPr>
              <a:t>二人在</a:t>
            </a:r>
            <a:r>
              <a:rPr lang="zh-CN" altLang="en-US" sz="3000" dirty="0">
                <a:solidFill>
                  <a:schemeClr val="accent1">
                    <a:lumMod val="75000"/>
                  </a:schemeClr>
                </a:solidFill>
                <a:latin typeface="Microsoft YaHei" panose="020B0503020204020204" pitchFamily="34" charset="-122"/>
                <a:ea typeface="Microsoft YaHei" panose="020B0503020204020204" pitchFamily="34" charset="-122"/>
              </a:rPr>
              <a:t>（</a:t>
            </a:r>
            <a:r>
              <a:rPr lang="zh-TW" altLang="en-US" sz="3000" dirty="0">
                <a:solidFill>
                  <a:schemeClr val="accent1">
                    <a:lumMod val="75000"/>
                  </a:schemeClr>
                </a:solidFill>
                <a:latin typeface="Microsoft YaHei" panose="020B0503020204020204" pitchFamily="34" charset="-122"/>
                <a:ea typeface="Microsoft YaHei" panose="020B0503020204020204" pitchFamily="34" charset="-122"/>
              </a:rPr>
              <a:t>吕高尼</a:t>
            </a:r>
            <a:r>
              <a:rPr lang="zh-CN" altLang="en-US" sz="3000" dirty="0">
                <a:solidFill>
                  <a:schemeClr val="accent1">
                    <a:lumMod val="75000"/>
                  </a:schemeClr>
                </a:solidFill>
                <a:latin typeface="Microsoft YaHei" panose="020B0503020204020204" pitchFamily="34" charset="-122"/>
                <a:ea typeface="Microsoft YaHei" panose="020B0503020204020204" pitchFamily="34" charset="-122"/>
              </a:rPr>
              <a:t>）</a:t>
            </a:r>
            <a:r>
              <a:rPr lang="zh-TW" altLang="en-US" sz="3000" dirty="0">
                <a:solidFill>
                  <a:schemeClr val="accent1">
                    <a:lumMod val="75000"/>
                  </a:schemeClr>
                </a:solidFill>
                <a:latin typeface="Microsoft YaHei" panose="020B0503020204020204" pitchFamily="34" charset="-122"/>
                <a:ea typeface="Microsoft YaHei" panose="020B0503020204020204" pitchFamily="34" charset="-122"/>
              </a:rPr>
              <a:t>各教会中选立了长老，又禁食祷告，就把他们交托所信的主。二人经过彼西底，来到旁非利亚。在别加讲了道，就下亚大利去，从那里坐船，往安提阿去。当初他们被众人所托，蒙神之恩，要办现在所做之工，就是在这地方。到了那里，聚集了会众，就述说神藉他们所行的一切事，并神怎样为外邦人开了信道的门。二人就在那里同门徒住了多日</a:t>
            </a:r>
            <a:r>
              <a:rPr lang="zh-TW" altLang="en-US" sz="3000" dirty="0">
                <a:latin typeface="Microsoft YaHei" panose="020B0503020204020204" pitchFamily="34" charset="-122"/>
                <a:ea typeface="Microsoft YaHei" panose="020B0503020204020204" pitchFamily="34" charset="-122"/>
              </a:rPr>
              <a:t>。</a:t>
            </a:r>
            <a:r>
              <a:rPr lang="zh-CN" altLang="en-US" sz="2600" dirty="0">
                <a:latin typeface="Microsoft YaHei" panose="020B0503020204020204" pitchFamily="34" charset="-122"/>
                <a:ea typeface="Microsoft YaHei" panose="020B0503020204020204" pitchFamily="34" charset="-122"/>
              </a:rPr>
              <a:t>（</a:t>
            </a:r>
            <a:r>
              <a:rPr lang="en-US" altLang="zh-CN" sz="2600" dirty="0">
                <a:latin typeface="Microsoft YaHei" panose="020B0503020204020204" pitchFamily="34" charset="-122"/>
                <a:ea typeface="Microsoft YaHei" panose="020B0503020204020204" pitchFamily="34" charset="-122"/>
              </a:rPr>
              <a:t>14:24-28</a:t>
            </a:r>
            <a:r>
              <a:rPr lang="zh-CN" altLang="en-US" sz="2600" dirty="0">
                <a:latin typeface="Microsoft YaHei" panose="020B0503020204020204" pitchFamily="34" charset="-122"/>
                <a:ea typeface="Microsoft YaHei" panose="020B0503020204020204" pitchFamily="34" charset="-122"/>
              </a:rPr>
              <a:t>）</a:t>
            </a:r>
            <a:r>
              <a:rPr lang="zh-TW" altLang="en-US" sz="2600" dirty="0">
                <a:latin typeface="Microsoft YaHei" panose="020B0503020204020204" pitchFamily="34" charset="-122"/>
                <a:ea typeface="Microsoft YaHei" panose="020B0503020204020204" pitchFamily="34" charset="-122"/>
              </a:rPr>
              <a:t> </a:t>
            </a:r>
            <a:endParaRPr lang="en-US" sz="3000" dirty="0">
              <a:latin typeface="Microsoft YaHei" panose="020B0503020204020204" pitchFamily="34" charset="-122"/>
              <a:ea typeface="Microsoft YaHei" panose="020B0503020204020204" pitchFamily="34" charset="-122"/>
            </a:endParaRPr>
          </a:p>
          <a:p>
            <a:pPr>
              <a:spcBef>
                <a:spcPts val="700"/>
              </a:spcBef>
            </a:pPr>
            <a:endParaRPr lang="en-US" sz="3200" dirty="0">
              <a:latin typeface="Microsoft YaHei" panose="020B0503020204020204" pitchFamily="34" charset="-122"/>
              <a:ea typeface="Microsoft YaHei" panose="020B0503020204020204" pitchFamily="34" charset="-122"/>
            </a:endParaRPr>
          </a:p>
        </p:txBody>
      </p:sp>
      <p:pic>
        <p:nvPicPr>
          <p:cNvPr id="2" name="Picture 1">
            <a:extLst>
              <a:ext uri="{FF2B5EF4-FFF2-40B4-BE49-F238E27FC236}">
                <a16:creationId xmlns:a16="http://schemas.microsoft.com/office/drawing/2014/main" id="{0C1309A6-98A9-97EE-43B1-4D9FE9CA943A}"/>
              </a:ext>
            </a:extLst>
          </p:cNvPr>
          <p:cNvPicPr>
            <a:picLocks noChangeAspect="1"/>
          </p:cNvPicPr>
          <p:nvPr/>
        </p:nvPicPr>
        <p:blipFill>
          <a:blip r:embed="rId2"/>
          <a:srcRect l="2210" t="1447" r="2355" b="4816"/>
          <a:stretch>
            <a:fillRect/>
          </a:stretch>
        </p:blipFill>
        <p:spPr>
          <a:xfrm>
            <a:off x="6410848" y="779097"/>
            <a:ext cx="5069182" cy="5424224"/>
          </a:xfrm>
          <a:prstGeom prst="rect">
            <a:avLst/>
          </a:prstGeom>
        </p:spPr>
      </p:pic>
    </p:spTree>
    <p:extLst>
      <p:ext uri="{BB962C8B-B14F-4D97-AF65-F5344CB8AC3E}">
        <p14:creationId xmlns:p14="http://schemas.microsoft.com/office/powerpoint/2010/main" val="177122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993DA-D7F5-2FBE-BB17-6B33F23CE26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96C148-7ECB-F704-C4CF-7F84ED682F8C}"/>
              </a:ext>
            </a:extLst>
          </p:cNvPr>
          <p:cNvSpPr>
            <a:spLocks noGrp="1"/>
          </p:cNvSpPr>
          <p:nvPr>
            <p:ph idx="1"/>
          </p:nvPr>
        </p:nvSpPr>
        <p:spPr>
          <a:xfrm>
            <a:off x="1502230" y="903515"/>
            <a:ext cx="9165770" cy="4931228"/>
          </a:xfrm>
        </p:spPr>
        <p:txBody>
          <a:bodyPr>
            <a:normAutofit fontScale="85000" lnSpcReduction="20000"/>
          </a:bodyPr>
          <a:lstStyle/>
          <a:p>
            <a:pPr>
              <a:spcBef>
                <a:spcPts val="700"/>
              </a:spcBef>
            </a:pPr>
            <a:r>
              <a:rPr lang="zh-TW" altLang="en-US" sz="3500" dirty="0">
                <a:latin typeface="Microsoft YaHei" panose="020B0503020204020204" pitchFamily="34" charset="-122"/>
                <a:ea typeface="Microsoft YaHei" panose="020B0503020204020204" pitchFamily="34" charset="-122"/>
              </a:rPr>
              <a:t>保罗他们第一次旅行布道就此结束。</a:t>
            </a:r>
            <a:r>
              <a:rPr lang="zh-TW" altLang="en-US" sz="3000" dirty="0">
                <a:latin typeface="Microsoft YaHei" panose="020B0503020204020204" pitchFamily="34" charset="-122"/>
                <a:ea typeface="Microsoft YaHei" panose="020B0503020204020204" pitchFamily="34" charset="-122"/>
              </a:rPr>
              <a:t>（</a:t>
            </a:r>
            <a:r>
              <a:rPr lang="en-US" altLang="zh-TW" sz="3000" dirty="0">
                <a:latin typeface="Microsoft YaHei" panose="020B0503020204020204" pitchFamily="34" charset="-122"/>
                <a:ea typeface="Microsoft YaHei" panose="020B0503020204020204" pitchFamily="34" charset="-122"/>
              </a:rPr>
              <a:t>28</a:t>
            </a:r>
            <a:r>
              <a:rPr lang="zh-TW" altLang="en-US" sz="3000" dirty="0">
                <a:latin typeface="Microsoft YaHei" panose="020B0503020204020204" pitchFamily="34" charset="-122"/>
                <a:ea typeface="Microsoft YaHei" panose="020B0503020204020204" pitchFamily="34" charset="-122"/>
              </a:rPr>
              <a:t>节）</a:t>
            </a:r>
            <a:endParaRPr lang="en-US" altLang="zh-TW" sz="3000" dirty="0">
              <a:latin typeface="Microsoft YaHei" panose="020B0503020204020204" pitchFamily="34" charset="-122"/>
              <a:ea typeface="Microsoft YaHei" panose="020B0503020204020204" pitchFamily="34" charset="-122"/>
            </a:endParaRPr>
          </a:p>
          <a:p>
            <a:pPr>
              <a:spcBef>
                <a:spcPts val="700"/>
              </a:spcBef>
            </a:pPr>
            <a:r>
              <a:rPr lang="zh-TW" altLang="en-US" sz="3500" dirty="0">
                <a:latin typeface="Microsoft YaHei" panose="020B0503020204020204" pitchFamily="34" charset="-122"/>
                <a:ea typeface="Microsoft YaHei" panose="020B0503020204020204" pitchFamily="34" charset="-122"/>
              </a:rPr>
              <a:t>吕高尼这些教会都是新建立的，里面都是初信主的弟兄姐妹，保罗凭什么就敢选立他们作为长老？ </a:t>
            </a:r>
            <a:endParaRPr lang="en-US" altLang="zh-TW" sz="3500" dirty="0">
              <a:latin typeface="Microsoft YaHei" panose="020B0503020204020204" pitchFamily="34" charset="-122"/>
              <a:ea typeface="Microsoft YaHei" panose="020B0503020204020204" pitchFamily="34" charset="-122"/>
            </a:endParaRPr>
          </a:p>
          <a:p>
            <a:pPr>
              <a:spcBef>
                <a:spcPts val="700"/>
              </a:spcBef>
            </a:pPr>
            <a:r>
              <a:rPr lang="zh-TW" altLang="en-US" sz="3500" dirty="0">
                <a:latin typeface="Microsoft YaHei" panose="020B0503020204020204" pitchFamily="34" charset="-122"/>
                <a:ea typeface="Microsoft YaHei" panose="020B0503020204020204" pitchFamily="34" charset="-122"/>
              </a:rPr>
              <a:t>唯独凭靠</a:t>
            </a:r>
            <a:r>
              <a:rPr lang="zh-TW" altLang="en-US" sz="3500" b="1" dirty="0">
                <a:solidFill>
                  <a:srgbClr val="0090AB"/>
                </a:solidFill>
                <a:latin typeface="Microsoft YaHei" panose="020B0503020204020204" pitchFamily="34" charset="-122"/>
                <a:ea typeface="Microsoft YaHei" panose="020B0503020204020204" pitchFamily="34" charset="-122"/>
              </a:rPr>
              <a:t>信心</a:t>
            </a:r>
            <a:r>
              <a:rPr lang="zh-TW" altLang="en-US" sz="3500" dirty="0">
                <a:latin typeface="Microsoft YaHei" panose="020B0503020204020204" pitchFamily="34" charset="-122"/>
                <a:ea typeface="Microsoft YaHei" panose="020B0503020204020204" pitchFamily="34" charset="-122"/>
              </a:rPr>
              <a:t>。</a:t>
            </a:r>
            <a:endParaRPr lang="en-US" altLang="zh-TW" sz="3500" dirty="0">
              <a:latin typeface="Microsoft YaHei" panose="020B0503020204020204" pitchFamily="34" charset="-122"/>
              <a:ea typeface="Microsoft YaHei" panose="020B0503020204020204" pitchFamily="34" charset="-122"/>
            </a:endParaRPr>
          </a:p>
          <a:p>
            <a:pPr>
              <a:spcBef>
                <a:spcPts val="700"/>
              </a:spcBef>
            </a:pPr>
            <a:r>
              <a:rPr lang="zh-CN" altLang="en-US" sz="3500" dirty="0">
                <a:solidFill>
                  <a:schemeClr val="accent6">
                    <a:lumMod val="50000"/>
                  </a:schemeClr>
                </a:solidFill>
                <a:latin typeface="Microsoft YaHei" panose="020B0503020204020204" pitchFamily="34" charset="-122"/>
                <a:ea typeface="Microsoft YaHei" panose="020B0503020204020204" pitchFamily="34" charset="-122"/>
              </a:rPr>
              <a:t>“</a:t>
            </a:r>
            <a:r>
              <a:rPr lang="zh-TW" altLang="en-US" sz="3500" dirty="0">
                <a:solidFill>
                  <a:schemeClr val="accent6">
                    <a:lumMod val="50000"/>
                  </a:schemeClr>
                </a:solidFill>
                <a:latin typeface="Microsoft YaHei" panose="020B0503020204020204" pitchFamily="34" charset="-122"/>
                <a:ea typeface="Microsoft YaHei" panose="020B0503020204020204" pitchFamily="34" charset="-122"/>
              </a:rPr>
              <a:t>他们禁食祷告后</a:t>
            </a:r>
            <a:r>
              <a:rPr lang="zh-CN" altLang="en-US" sz="3500" dirty="0">
                <a:solidFill>
                  <a:schemeClr val="accent6">
                    <a:lumMod val="50000"/>
                  </a:schemeClr>
                </a:solidFill>
                <a:latin typeface="Microsoft YaHei" panose="020B0503020204020204" pitchFamily="34" charset="-122"/>
                <a:ea typeface="Microsoft YaHei" panose="020B0503020204020204" pitchFamily="34" charset="-122"/>
              </a:rPr>
              <a:t>，</a:t>
            </a:r>
            <a:r>
              <a:rPr lang="zh-TW" altLang="en-US" sz="3500" dirty="0">
                <a:solidFill>
                  <a:schemeClr val="accent6">
                    <a:lumMod val="50000"/>
                  </a:schemeClr>
                </a:solidFill>
                <a:latin typeface="Microsoft YaHei" panose="020B0503020204020204" pitchFamily="34" charset="-122"/>
                <a:ea typeface="Microsoft YaHei" panose="020B0503020204020204" pitchFamily="34" charset="-122"/>
              </a:rPr>
              <a:t>把他们交托所信的主</a:t>
            </a:r>
            <a:r>
              <a:rPr lang="zh-CN" altLang="en-US" sz="3500" dirty="0">
                <a:latin typeface="Microsoft YaHei" panose="020B0503020204020204" pitchFamily="34" charset="-122"/>
                <a:ea typeface="Microsoft YaHei" panose="020B0503020204020204" pitchFamily="34" charset="-122"/>
              </a:rPr>
              <a:t>。”</a:t>
            </a:r>
            <a:r>
              <a:rPr lang="zh-CN" altLang="en-US" sz="3000" dirty="0">
                <a:latin typeface="Microsoft YaHei" panose="020B0503020204020204" pitchFamily="34" charset="-122"/>
                <a:ea typeface="Microsoft YaHei" panose="020B0503020204020204" pitchFamily="34" charset="-122"/>
              </a:rPr>
              <a:t>（</a:t>
            </a:r>
            <a:r>
              <a:rPr lang="en-US" altLang="zh-TW" sz="3000" dirty="0">
                <a:latin typeface="Microsoft YaHei" panose="020B0503020204020204" pitchFamily="34" charset="-122"/>
                <a:ea typeface="Microsoft YaHei" panose="020B0503020204020204" pitchFamily="34" charset="-122"/>
              </a:rPr>
              <a:t>24</a:t>
            </a:r>
            <a:r>
              <a:rPr lang="zh-TW" altLang="en-US" sz="3000" dirty="0">
                <a:latin typeface="Microsoft YaHei" panose="020B0503020204020204" pitchFamily="34" charset="-122"/>
                <a:ea typeface="Microsoft YaHei" panose="020B0503020204020204" pitchFamily="34" charset="-122"/>
              </a:rPr>
              <a:t>节</a:t>
            </a:r>
            <a:r>
              <a:rPr lang="zh-CN" altLang="en-US" sz="3000" dirty="0">
                <a:latin typeface="Microsoft YaHei" panose="020B0503020204020204" pitchFamily="34" charset="-122"/>
                <a:ea typeface="Microsoft YaHei" panose="020B0503020204020204" pitchFamily="34" charset="-122"/>
              </a:rPr>
              <a:t>）</a:t>
            </a:r>
            <a:endParaRPr lang="en-US" altLang="zh-TW" sz="3000" dirty="0">
              <a:latin typeface="Microsoft YaHei" panose="020B0503020204020204" pitchFamily="34" charset="-122"/>
              <a:ea typeface="Microsoft YaHei" panose="020B0503020204020204" pitchFamily="34" charset="-122"/>
            </a:endParaRPr>
          </a:p>
          <a:p>
            <a:pPr>
              <a:spcBef>
                <a:spcPts val="700"/>
              </a:spcBef>
            </a:pPr>
            <a:r>
              <a:rPr lang="zh-TW" altLang="en-US" sz="3500" dirty="0">
                <a:latin typeface="Microsoft YaHei" panose="020B0503020204020204" pitchFamily="34" charset="-122"/>
                <a:ea typeface="Microsoft YaHei" panose="020B0503020204020204" pitchFamily="34" charset="-122"/>
              </a:rPr>
              <a:t>当初保罗他们到异邦去传福音时，安提阿教会也为他们禁食祷告后差派出去。</a:t>
            </a:r>
            <a:endParaRPr lang="en-US" altLang="zh-TW" sz="3500" dirty="0">
              <a:latin typeface="Microsoft YaHei" panose="020B0503020204020204" pitchFamily="34" charset="-122"/>
              <a:ea typeface="Microsoft YaHei" panose="020B0503020204020204" pitchFamily="34" charset="-122"/>
            </a:endParaRPr>
          </a:p>
          <a:p>
            <a:pPr>
              <a:spcBef>
                <a:spcPts val="700"/>
              </a:spcBef>
            </a:pPr>
            <a:r>
              <a:rPr lang="zh-TW" altLang="en-US" sz="3500" dirty="0">
                <a:latin typeface="Microsoft YaHei" panose="020B0503020204020204" pitchFamily="34" charset="-122"/>
                <a:ea typeface="Microsoft YaHei" panose="020B0503020204020204" pitchFamily="34" charset="-122"/>
              </a:rPr>
              <a:t>都有圣灵引导</a:t>
            </a:r>
            <a:r>
              <a:rPr lang="zh-CN" altLang="en-US" sz="3500" dirty="0">
                <a:latin typeface="Microsoft YaHei" panose="020B0503020204020204" pitchFamily="34" charset="-122"/>
                <a:ea typeface="Microsoft YaHei" panose="020B0503020204020204" pitchFamily="34" charset="-122"/>
              </a:rPr>
              <a:t>，</a:t>
            </a:r>
            <a:r>
              <a:rPr lang="zh-TW" altLang="en-US" sz="3500" dirty="0">
                <a:latin typeface="Microsoft YaHei" panose="020B0503020204020204" pitchFamily="34" charset="-122"/>
                <a:ea typeface="Microsoft YaHei" panose="020B0503020204020204" pitchFamily="34" charset="-122"/>
              </a:rPr>
              <a:t>众人同心祷告察明圣灵的旨意，交托给主，接下来主负全责。</a:t>
            </a:r>
            <a:endParaRPr lang="en-US" altLang="zh-TW" sz="35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93889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6E52A-AF9A-3ECB-4915-719146F0199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557E92-701E-3AEE-0948-747E368B8CA8}"/>
              </a:ext>
            </a:extLst>
          </p:cNvPr>
          <p:cNvSpPr>
            <a:spLocks noGrp="1"/>
          </p:cNvSpPr>
          <p:nvPr>
            <p:ph idx="1"/>
          </p:nvPr>
        </p:nvSpPr>
        <p:spPr>
          <a:xfrm>
            <a:off x="1502230" y="757238"/>
            <a:ext cx="9165770" cy="5372099"/>
          </a:xfrm>
        </p:spPr>
        <p:txBody>
          <a:bodyPr>
            <a:normAutofit fontScale="92500" lnSpcReduction="10000"/>
          </a:bodyPr>
          <a:lstStyle/>
          <a:p>
            <a:pPr marL="0" indent="0">
              <a:spcBef>
                <a:spcPts val="700"/>
              </a:spcBef>
              <a:buNone/>
            </a:pPr>
            <a:r>
              <a:rPr lang="en-US" altLang="zh-CN" sz="3000" dirty="0">
                <a:solidFill>
                  <a:schemeClr val="accent6">
                    <a:lumMod val="50000"/>
                  </a:schemeClr>
                </a:solidFill>
                <a:latin typeface="Microsoft YaHei" panose="020B0503020204020204" pitchFamily="34" charset="-122"/>
                <a:ea typeface="Microsoft YaHei" panose="020B0503020204020204" pitchFamily="34" charset="-122"/>
              </a:rPr>
              <a:t>15</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章</a:t>
            </a:r>
            <a:r>
              <a:rPr lang="en-US" altLang="zh-CN" sz="3000" dirty="0">
                <a:solidFill>
                  <a:schemeClr val="accent6">
                    <a:lumMod val="50000"/>
                  </a:schemeClr>
                </a:solidFill>
                <a:latin typeface="Microsoft YaHei" panose="020B0503020204020204" pitchFamily="34" charset="-122"/>
                <a:ea typeface="Microsoft YaHei" panose="020B0503020204020204" pitchFamily="34" charset="-122"/>
              </a:rPr>
              <a:t>1</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 有几个人从犹太下来，教训弟兄们说：“你们若不按摩西的规条受割礼，不能得救。” </a:t>
            </a:r>
            <a:endParaRPr lang="en-US" altLang="zh-CN" sz="3000" dirty="0">
              <a:solidFill>
                <a:schemeClr val="accent6">
                  <a:lumMod val="50000"/>
                </a:schemeClr>
              </a:solidFill>
              <a:latin typeface="Microsoft YaHei" panose="020B0503020204020204" pitchFamily="34" charset="-122"/>
              <a:ea typeface="Microsoft YaHei" panose="020B0503020204020204" pitchFamily="34" charset="-122"/>
            </a:endParaRPr>
          </a:p>
          <a:p>
            <a:pPr marL="0" indent="0">
              <a:spcBef>
                <a:spcPts val="700"/>
              </a:spcBef>
              <a:buNone/>
            </a:pPr>
            <a:r>
              <a:rPr lang="en-US" altLang="zh-CN" sz="3000" dirty="0">
                <a:solidFill>
                  <a:schemeClr val="accent6">
                    <a:lumMod val="50000"/>
                  </a:schemeClr>
                </a:solidFill>
                <a:latin typeface="Microsoft YaHei" panose="020B0503020204020204" pitchFamily="34" charset="-122"/>
                <a:ea typeface="Microsoft YaHei" panose="020B0503020204020204" pitchFamily="34" charset="-122"/>
              </a:rPr>
              <a:t>2</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 保罗、巴拿巴与他们大大地纷争辩论；众门徒就定规，叫保罗、巴拿巴和本会中几个人，为所辩论的，上耶路撒冷去见使徒和长老。 </a:t>
            </a:r>
            <a:endParaRPr lang="en-US" altLang="zh-CN" sz="3000" dirty="0">
              <a:solidFill>
                <a:schemeClr val="accent6">
                  <a:lumMod val="50000"/>
                </a:schemeClr>
              </a:solidFill>
              <a:latin typeface="Microsoft YaHei" panose="020B0503020204020204" pitchFamily="34" charset="-122"/>
              <a:ea typeface="Microsoft YaHei" panose="020B0503020204020204" pitchFamily="34" charset="-122"/>
            </a:endParaRPr>
          </a:p>
          <a:p>
            <a:pPr marL="0" indent="0">
              <a:spcBef>
                <a:spcPts val="700"/>
              </a:spcBef>
              <a:buNone/>
            </a:pPr>
            <a:r>
              <a:rPr lang="en-US" altLang="zh-CN" sz="3000" dirty="0">
                <a:solidFill>
                  <a:schemeClr val="accent6">
                    <a:lumMod val="50000"/>
                  </a:schemeClr>
                </a:solidFill>
                <a:latin typeface="Microsoft YaHei" panose="020B0503020204020204" pitchFamily="34" charset="-122"/>
                <a:ea typeface="Microsoft YaHei" panose="020B0503020204020204" pitchFamily="34" charset="-122"/>
              </a:rPr>
              <a:t>3</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 于是教会送他们起行。他们经过腓尼基、撒玛利亚，随处传说外邦人归主的事，叫众弟兄都甚欢喜。 </a:t>
            </a:r>
            <a:endParaRPr lang="en-US" altLang="zh-CN" sz="3000" dirty="0">
              <a:solidFill>
                <a:schemeClr val="accent6">
                  <a:lumMod val="50000"/>
                </a:schemeClr>
              </a:solidFill>
              <a:latin typeface="Microsoft YaHei" panose="020B0503020204020204" pitchFamily="34" charset="-122"/>
              <a:ea typeface="Microsoft YaHei" panose="020B0503020204020204" pitchFamily="34" charset="-122"/>
            </a:endParaRPr>
          </a:p>
          <a:p>
            <a:pPr marL="0" indent="0">
              <a:spcBef>
                <a:spcPts val="700"/>
              </a:spcBef>
              <a:buNone/>
            </a:pPr>
            <a:r>
              <a:rPr lang="en-US" altLang="zh-CN" sz="3000" dirty="0">
                <a:solidFill>
                  <a:schemeClr val="accent6">
                    <a:lumMod val="50000"/>
                  </a:schemeClr>
                </a:solidFill>
                <a:latin typeface="Microsoft YaHei" panose="020B0503020204020204" pitchFamily="34" charset="-122"/>
                <a:ea typeface="Microsoft YaHei" panose="020B0503020204020204" pitchFamily="34" charset="-122"/>
              </a:rPr>
              <a:t>4</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 到了耶路撒冷，教会和使徒并长老都接待他们，他们就述说神同他们所行的一切事。 </a:t>
            </a:r>
            <a:endParaRPr lang="en-US" altLang="zh-CN" sz="3000" dirty="0">
              <a:solidFill>
                <a:schemeClr val="accent6">
                  <a:lumMod val="50000"/>
                </a:schemeClr>
              </a:solidFill>
              <a:latin typeface="Microsoft YaHei" panose="020B0503020204020204" pitchFamily="34" charset="-122"/>
              <a:ea typeface="Microsoft YaHei" panose="020B0503020204020204" pitchFamily="34" charset="-122"/>
            </a:endParaRPr>
          </a:p>
          <a:p>
            <a:pPr marL="0" indent="0">
              <a:spcBef>
                <a:spcPts val="700"/>
              </a:spcBef>
              <a:buNone/>
            </a:pPr>
            <a:r>
              <a:rPr lang="en-US" altLang="zh-CN" sz="3000" dirty="0">
                <a:solidFill>
                  <a:schemeClr val="accent6">
                    <a:lumMod val="50000"/>
                  </a:schemeClr>
                </a:solidFill>
                <a:latin typeface="Microsoft YaHei" panose="020B0503020204020204" pitchFamily="34" charset="-122"/>
                <a:ea typeface="Microsoft YaHei" panose="020B0503020204020204" pitchFamily="34" charset="-122"/>
              </a:rPr>
              <a:t>5</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 惟有几个信徒是法利赛教门的人，起来说：“必须给外邦人行割礼，吩咐他们遵守摩西的律法。”</a:t>
            </a:r>
          </a:p>
          <a:p>
            <a:pPr>
              <a:spcBef>
                <a:spcPts val="700"/>
              </a:spcBef>
            </a:pPr>
            <a:endParaRPr lang="en-US" sz="3000" dirty="0">
              <a:latin typeface="Microsoft YaHei" panose="020B0503020204020204" pitchFamily="34" charset="-122"/>
              <a:ea typeface="Microsoft YaHei" panose="020B0503020204020204" pitchFamily="34" charset="-122"/>
            </a:endParaRPr>
          </a:p>
          <a:p>
            <a:pPr>
              <a:spcBef>
                <a:spcPts val="700"/>
              </a:spcBef>
            </a:pPr>
            <a:endParaRPr lang="en-US" sz="32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1060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39E1D-D3CE-EB79-5277-CF1B62BB4AA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737AB-530C-8B33-6B57-AB6553507E54}"/>
              </a:ext>
            </a:extLst>
          </p:cNvPr>
          <p:cNvSpPr>
            <a:spLocks noGrp="1"/>
          </p:cNvSpPr>
          <p:nvPr>
            <p:ph idx="1"/>
          </p:nvPr>
        </p:nvSpPr>
        <p:spPr>
          <a:xfrm>
            <a:off x="1502230" y="903514"/>
            <a:ext cx="9165770" cy="5282973"/>
          </a:xfrm>
        </p:spPr>
        <p:txBody>
          <a:bodyPr>
            <a:normAutofit fontScale="92500" lnSpcReduction="10000"/>
          </a:bodyPr>
          <a:lstStyle/>
          <a:p>
            <a:pPr marL="0" indent="0">
              <a:spcBef>
                <a:spcPts val="700"/>
              </a:spcBef>
              <a:buNone/>
            </a:pPr>
            <a:r>
              <a:rPr lang="en-US" altLang="zh-CN" sz="3000" dirty="0">
                <a:solidFill>
                  <a:schemeClr val="accent6">
                    <a:lumMod val="50000"/>
                  </a:schemeClr>
                </a:solidFill>
                <a:latin typeface="Microsoft YaHei" panose="020B0503020204020204" pitchFamily="34" charset="-122"/>
                <a:ea typeface="Microsoft YaHei" panose="020B0503020204020204" pitchFamily="34" charset="-122"/>
              </a:rPr>
              <a:t>6</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 使徒和长老聚会商议这事； </a:t>
            </a:r>
            <a:endParaRPr lang="en-US" altLang="zh-CN" sz="3000" dirty="0">
              <a:solidFill>
                <a:schemeClr val="accent6">
                  <a:lumMod val="50000"/>
                </a:schemeClr>
              </a:solidFill>
              <a:latin typeface="Microsoft YaHei" panose="020B0503020204020204" pitchFamily="34" charset="-122"/>
              <a:ea typeface="Microsoft YaHei" panose="020B0503020204020204" pitchFamily="34" charset="-122"/>
            </a:endParaRPr>
          </a:p>
          <a:p>
            <a:pPr marL="0" indent="0">
              <a:spcBef>
                <a:spcPts val="700"/>
              </a:spcBef>
              <a:buNone/>
            </a:pPr>
            <a:r>
              <a:rPr lang="en-US" altLang="zh-CN" sz="3000" dirty="0">
                <a:solidFill>
                  <a:schemeClr val="accent6">
                    <a:lumMod val="50000"/>
                  </a:schemeClr>
                </a:solidFill>
                <a:latin typeface="Microsoft YaHei" panose="020B0503020204020204" pitchFamily="34" charset="-122"/>
                <a:ea typeface="Microsoft YaHei" panose="020B0503020204020204" pitchFamily="34" charset="-122"/>
              </a:rPr>
              <a:t>7</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 辩论已经多了，彼得就起来，说：“诸位弟兄，你们知道神早已在你们中间拣选了我，叫外邦人从我口中得听福音之道，而且相信。 </a:t>
            </a:r>
            <a:endParaRPr lang="en-US" altLang="zh-CN" sz="3000" dirty="0">
              <a:solidFill>
                <a:schemeClr val="accent6">
                  <a:lumMod val="50000"/>
                </a:schemeClr>
              </a:solidFill>
              <a:latin typeface="Microsoft YaHei" panose="020B0503020204020204" pitchFamily="34" charset="-122"/>
              <a:ea typeface="Microsoft YaHei" panose="020B0503020204020204" pitchFamily="34" charset="-122"/>
            </a:endParaRPr>
          </a:p>
          <a:p>
            <a:pPr marL="0" indent="0">
              <a:spcBef>
                <a:spcPts val="700"/>
              </a:spcBef>
              <a:buNone/>
            </a:pPr>
            <a:r>
              <a:rPr lang="en-US" altLang="zh-CN" sz="3000" dirty="0">
                <a:solidFill>
                  <a:schemeClr val="accent6">
                    <a:lumMod val="50000"/>
                  </a:schemeClr>
                </a:solidFill>
                <a:latin typeface="Microsoft YaHei" panose="020B0503020204020204" pitchFamily="34" charset="-122"/>
                <a:ea typeface="Microsoft YaHei" panose="020B0503020204020204" pitchFamily="34" charset="-122"/>
              </a:rPr>
              <a:t>8</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 知道人心的神也为他们作了见证，赐圣灵给他们，正如给我们一样； </a:t>
            </a:r>
            <a:endParaRPr lang="en-US" altLang="zh-CN" sz="3000" dirty="0">
              <a:solidFill>
                <a:schemeClr val="accent6">
                  <a:lumMod val="50000"/>
                </a:schemeClr>
              </a:solidFill>
              <a:latin typeface="Microsoft YaHei" panose="020B0503020204020204" pitchFamily="34" charset="-122"/>
              <a:ea typeface="Microsoft YaHei" panose="020B0503020204020204" pitchFamily="34" charset="-122"/>
            </a:endParaRPr>
          </a:p>
          <a:p>
            <a:pPr marL="0" indent="0">
              <a:spcBef>
                <a:spcPts val="700"/>
              </a:spcBef>
              <a:buNone/>
            </a:pPr>
            <a:r>
              <a:rPr lang="en-US" altLang="zh-CN" sz="3000" dirty="0">
                <a:solidFill>
                  <a:schemeClr val="accent6">
                    <a:lumMod val="50000"/>
                  </a:schemeClr>
                </a:solidFill>
                <a:latin typeface="Microsoft YaHei" panose="020B0503020204020204" pitchFamily="34" charset="-122"/>
                <a:ea typeface="Microsoft YaHei" panose="020B0503020204020204" pitchFamily="34" charset="-122"/>
              </a:rPr>
              <a:t>9</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 又藉着信洁净了他们的心，并不分他们我们。 </a:t>
            </a:r>
            <a:endParaRPr lang="en-US" altLang="zh-CN" sz="3000" dirty="0">
              <a:solidFill>
                <a:schemeClr val="accent6">
                  <a:lumMod val="50000"/>
                </a:schemeClr>
              </a:solidFill>
              <a:latin typeface="Microsoft YaHei" panose="020B0503020204020204" pitchFamily="34" charset="-122"/>
              <a:ea typeface="Microsoft YaHei" panose="020B0503020204020204" pitchFamily="34" charset="-122"/>
            </a:endParaRPr>
          </a:p>
          <a:p>
            <a:pPr marL="0" indent="0">
              <a:spcBef>
                <a:spcPts val="700"/>
              </a:spcBef>
              <a:buNone/>
            </a:pPr>
            <a:r>
              <a:rPr lang="en-US" altLang="zh-CN" sz="3000" dirty="0">
                <a:solidFill>
                  <a:schemeClr val="accent6">
                    <a:lumMod val="50000"/>
                  </a:schemeClr>
                </a:solidFill>
                <a:latin typeface="Microsoft YaHei" panose="020B0503020204020204" pitchFamily="34" charset="-122"/>
                <a:ea typeface="Microsoft YaHei" panose="020B0503020204020204" pitchFamily="34" charset="-122"/>
              </a:rPr>
              <a:t>10</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 现在为什么试探神，要把我们祖宗和我们所不能负的轭放在门徒的颈项上呢？ </a:t>
            </a:r>
            <a:endParaRPr lang="en-US" altLang="zh-CN" sz="3000" dirty="0">
              <a:solidFill>
                <a:schemeClr val="accent6">
                  <a:lumMod val="50000"/>
                </a:schemeClr>
              </a:solidFill>
              <a:latin typeface="Microsoft YaHei" panose="020B0503020204020204" pitchFamily="34" charset="-122"/>
              <a:ea typeface="Microsoft YaHei" panose="020B0503020204020204" pitchFamily="34" charset="-122"/>
            </a:endParaRPr>
          </a:p>
          <a:p>
            <a:pPr marL="0" indent="0">
              <a:spcBef>
                <a:spcPts val="700"/>
              </a:spcBef>
              <a:buNone/>
            </a:pPr>
            <a:r>
              <a:rPr lang="en-US" altLang="zh-CN" sz="3000" dirty="0">
                <a:solidFill>
                  <a:schemeClr val="accent6">
                    <a:lumMod val="50000"/>
                  </a:schemeClr>
                </a:solidFill>
                <a:latin typeface="Microsoft YaHei" panose="020B0503020204020204" pitchFamily="34" charset="-122"/>
                <a:ea typeface="Microsoft YaHei" panose="020B0503020204020204" pitchFamily="34" charset="-122"/>
              </a:rPr>
              <a:t>11</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 我们得救乃是因主耶稣的恩，和他们一样，这是我们所信的。”</a:t>
            </a:r>
          </a:p>
          <a:p>
            <a:pPr>
              <a:spcBef>
                <a:spcPts val="700"/>
              </a:spcBef>
            </a:pPr>
            <a:endParaRPr lang="en-US" sz="3000" dirty="0">
              <a:latin typeface="Microsoft YaHei" panose="020B0503020204020204" pitchFamily="34" charset="-122"/>
              <a:ea typeface="Microsoft YaHei" panose="020B0503020204020204" pitchFamily="34" charset="-122"/>
            </a:endParaRPr>
          </a:p>
          <a:p>
            <a:pPr>
              <a:spcBef>
                <a:spcPts val="700"/>
              </a:spcBef>
            </a:pPr>
            <a:endParaRPr lang="en-US" sz="32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660304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5B414-5569-44B5-88B5-D65B41FD550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1974C0-11C1-1C02-5E5C-4F53B145B2B2}"/>
              </a:ext>
            </a:extLst>
          </p:cNvPr>
          <p:cNvSpPr>
            <a:spLocks noGrp="1"/>
          </p:cNvSpPr>
          <p:nvPr>
            <p:ph idx="1"/>
          </p:nvPr>
        </p:nvSpPr>
        <p:spPr>
          <a:xfrm>
            <a:off x="1502230" y="903515"/>
            <a:ext cx="9165770" cy="5140098"/>
          </a:xfrm>
        </p:spPr>
        <p:txBody>
          <a:bodyPr>
            <a:normAutofit fontScale="92500" lnSpcReduction="10000"/>
          </a:bodyPr>
          <a:lstStyle/>
          <a:p>
            <a:pPr>
              <a:spcBef>
                <a:spcPts val="700"/>
              </a:spcBef>
            </a:pPr>
            <a:r>
              <a:rPr lang="zh-CN" altLang="en-US" sz="3100" dirty="0">
                <a:latin typeface="Microsoft YaHei" panose="020B0503020204020204" pitchFamily="34" charset="-122"/>
                <a:ea typeface="Microsoft YaHei" panose="020B0503020204020204" pitchFamily="34" charset="-122"/>
              </a:rPr>
              <a:t>这些守律法犹太人主张，外邦人得救必须先像犹太人一样，按摩西的规条受割礼，然后才能承受神给亚伯拉罕子孙的应许。否则不能得救。</a:t>
            </a:r>
            <a:endParaRPr lang="en-US" altLang="zh-CN" sz="3100" dirty="0">
              <a:latin typeface="Microsoft YaHei" panose="020B0503020204020204" pitchFamily="34" charset="-122"/>
              <a:ea typeface="Microsoft YaHei" panose="020B0503020204020204" pitchFamily="34" charset="-122"/>
            </a:endParaRPr>
          </a:p>
          <a:p>
            <a:pPr lvl="1">
              <a:spcBef>
                <a:spcPts val="700"/>
              </a:spcBef>
            </a:pPr>
            <a:r>
              <a:rPr lang="zh-CN" altLang="en-US" sz="2900" dirty="0">
                <a:latin typeface="Microsoft YaHei" panose="020B0503020204020204" pitchFamily="34" charset="-122"/>
                <a:ea typeface="Microsoft YaHei" panose="020B0503020204020204" pitchFamily="34" charset="-122"/>
              </a:rPr>
              <a:t>为什么相信耶稣基督不够，还得守律法才能得救？</a:t>
            </a:r>
            <a:endParaRPr lang="en-US" altLang="zh-CN" sz="2900" dirty="0">
              <a:latin typeface="Microsoft YaHei" panose="020B0503020204020204" pitchFamily="34" charset="-122"/>
              <a:ea typeface="Microsoft YaHei" panose="020B0503020204020204" pitchFamily="34" charset="-122"/>
            </a:endParaRPr>
          </a:p>
          <a:p>
            <a:pPr>
              <a:spcBef>
                <a:spcPts val="700"/>
              </a:spcBef>
            </a:pPr>
            <a:r>
              <a:rPr lang="zh-CN" altLang="en-US" sz="3100" dirty="0">
                <a:latin typeface="Microsoft YaHei" panose="020B0503020204020204" pitchFamily="34" charset="-122"/>
                <a:ea typeface="Microsoft YaHei" panose="020B0503020204020204" pitchFamily="34" charset="-122"/>
              </a:rPr>
              <a:t>“耶路撒冷大会”（主后</a:t>
            </a:r>
            <a:r>
              <a:rPr lang="en-US" altLang="zh-CN" sz="3100" dirty="0">
                <a:latin typeface="Microsoft YaHei" panose="020B0503020204020204" pitchFamily="34" charset="-122"/>
                <a:ea typeface="Microsoft YaHei" panose="020B0503020204020204" pitchFamily="34" charset="-122"/>
              </a:rPr>
              <a:t>49-50</a:t>
            </a:r>
            <a:r>
              <a:rPr lang="zh-CN" altLang="en-US" sz="3100" dirty="0">
                <a:latin typeface="Microsoft YaHei" panose="020B0503020204020204" pitchFamily="34" charset="-122"/>
                <a:ea typeface="Microsoft YaHei" panose="020B0503020204020204" pitchFamily="34" charset="-122"/>
              </a:rPr>
              <a:t>年）</a:t>
            </a:r>
            <a:endParaRPr lang="en-US" altLang="zh-CN" sz="3100" dirty="0">
              <a:latin typeface="Microsoft YaHei" panose="020B0503020204020204" pitchFamily="34" charset="-122"/>
              <a:ea typeface="Microsoft YaHei" panose="020B0503020204020204" pitchFamily="34" charset="-122"/>
            </a:endParaRPr>
          </a:p>
          <a:p>
            <a:pPr>
              <a:spcBef>
                <a:spcPts val="700"/>
              </a:spcBef>
            </a:pPr>
            <a:r>
              <a:rPr lang="zh-CN" altLang="en-US" sz="3100" dirty="0">
                <a:latin typeface="Microsoft YaHei" panose="020B0503020204020204" pitchFamily="34" charset="-122"/>
                <a:ea typeface="Microsoft YaHei" panose="020B0503020204020204" pitchFamily="34" charset="-122"/>
              </a:rPr>
              <a:t>保罗彼得报告圣灵在外邦人中间施恩的工作。</a:t>
            </a:r>
            <a:endParaRPr lang="en-US" altLang="zh-CN" sz="3100" dirty="0">
              <a:latin typeface="Microsoft YaHei" panose="020B0503020204020204" pitchFamily="34" charset="-122"/>
              <a:ea typeface="Microsoft YaHei" panose="020B0503020204020204" pitchFamily="34" charset="-122"/>
            </a:endParaRPr>
          </a:p>
          <a:p>
            <a:pPr>
              <a:spcBef>
                <a:spcPts val="700"/>
              </a:spcBef>
            </a:pPr>
            <a:r>
              <a:rPr lang="zh-CN" altLang="en-US" sz="3100" dirty="0">
                <a:latin typeface="Microsoft YaHei" panose="020B0503020204020204" pitchFamily="34" charset="-122"/>
                <a:ea typeface="Microsoft YaHei" panose="020B0503020204020204" pitchFamily="34" charset="-122"/>
              </a:rPr>
              <a:t>“</a:t>
            </a:r>
            <a:r>
              <a:rPr lang="zh-CN" altLang="en-US" sz="3100" dirty="0">
                <a:solidFill>
                  <a:schemeClr val="accent6">
                    <a:lumMod val="50000"/>
                  </a:schemeClr>
                </a:solidFill>
                <a:latin typeface="Microsoft YaHei" panose="020B0503020204020204" pitchFamily="34" charset="-122"/>
                <a:ea typeface="Microsoft YaHei" panose="020B0503020204020204" pitchFamily="34" charset="-122"/>
              </a:rPr>
              <a:t>彼得：我们得救乃是因主耶稣的恩，和他们（外邦信徒）一样，这是我们所信的。</a:t>
            </a:r>
            <a:r>
              <a:rPr lang="zh-CN" altLang="en-US" sz="3100" dirty="0">
                <a:latin typeface="Microsoft YaHei" panose="020B0503020204020204" pitchFamily="34" charset="-122"/>
                <a:ea typeface="Microsoft YaHei" panose="020B0503020204020204" pitchFamily="34" charset="-122"/>
              </a:rPr>
              <a:t>”</a:t>
            </a:r>
            <a:r>
              <a:rPr lang="zh-CN" altLang="en-US" sz="3000" dirty="0">
                <a:latin typeface="Microsoft YaHei" panose="020B0503020204020204" pitchFamily="34" charset="-122"/>
                <a:ea typeface="Microsoft YaHei" panose="020B0503020204020204" pitchFamily="34" charset="-122"/>
              </a:rPr>
              <a:t>（</a:t>
            </a:r>
            <a:r>
              <a:rPr lang="en-US" altLang="zh-CN" sz="3000" dirty="0">
                <a:latin typeface="Microsoft YaHei" panose="020B0503020204020204" pitchFamily="34" charset="-122"/>
                <a:ea typeface="Microsoft YaHei" panose="020B0503020204020204" pitchFamily="34" charset="-122"/>
              </a:rPr>
              <a:t>11</a:t>
            </a:r>
            <a:r>
              <a:rPr lang="zh-CN" altLang="en-US" sz="3000" dirty="0">
                <a:latin typeface="Microsoft YaHei" panose="020B0503020204020204" pitchFamily="34" charset="-122"/>
                <a:ea typeface="Microsoft YaHei" panose="020B0503020204020204" pitchFamily="34" charset="-122"/>
              </a:rPr>
              <a:t>节）</a:t>
            </a:r>
            <a:endParaRPr lang="en-US" altLang="zh-CN" sz="3000" dirty="0">
              <a:latin typeface="Microsoft YaHei" panose="020B0503020204020204" pitchFamily="34" charset="-122"/>
              <a:ea typeface="Microsoft YaHei" panose="020B0503020204020204" pitchFamily="34" charset="-122"/>
            </a:endParaRPr>
          </a:p>
          <a:p>
            <a:pPr>
              <a:spcBef>
                <a:spcPts val="700"/>
              </a:spcBef>
            </a:pPr>
            <a:r>
              <a:rPr lang="zh-CN" altLang="en-US" sz="3100" dirty="0">
                <a:latin typeface="Microsoft YaHei" panose="020B0503020204020204" pitchFamily="34" charset="-122"/>
                <a:ea typeface="Microsoft YaHei" panose="020B0503020204020204" pitchFamily="34" charset="-122"/>
              </a:rPr>
              <a:t>使徒并长老就接受外邦人唯独凭信心就能得救的事实</a:t>
            </a:r>
            <a:r>
              <a:rPr lang="zh-CN" altLang="en-US" sz="3000" dirty="0">
                <a:latin typeface="Microsoft YaHei" panose="020B0503020204020204" pitchFamily="34" charset="-122"/>
                <a:ea typeface="Microsoft YaHei" panose="020B0503020204020204" pitchFamily="34" charset="-122"/>
              </a:rPr>
              <a:t>。（</a:t>
            </a:r>
            <a:r>
              <a:rPr lang="en-US" altLang="zh-CN" sz="3000" dirty="0">
                <a:latin typeface="Microsoft YaHei" panose="020B0503020204020204" pitchFamily="34" charset="-122"/>
                <a:ea typeface="Microsoft YaHei" panose="020B0503020204020204" pitchFamily="34" charset="-122"/>
              </a:rPr>
              <a:t>4</a:t>
            </a:r>
            <a:r>
              <a:rPr lang="zh-CN" altLang="en-US" sz="3000" dirty="0">
                <a:latin typeface="Microsoft YaHei" panose="020B0503020204020204" pitchFamily="34" charset="-122"/>
                <a:ea typeface="Microsoft YaHei" panose="020B0503020204020204" pitchFamily="34" charset="-122"/>
              </a:rPr>
              <a:t>节）</a:t>
            </a:r>
          </a:p>
          <a:p>
            <a:pPr>
              <a:spcBef>
                <a:spcPts val="700"/>
              </a:spcBef>
            </a:pPr>
            <a:endParaRPr lang="zh-CN" altLang="en-US" sz="3000" dirty="0">
              <a:latin typeface="Microsoft YaHei" panose="020B0503020204020204" pitchFamily="34" charset="-122"/>
              <a:ea typeface="Microsoft YaHei" panose="020B0503020204020204" pitchFamily="34" charset="-122"/>
            </a:endParaRPr>
          </a:p>
          <a:p>
            <a:pPr>
              <a:spcBef>
                <a:spcPts val="700"/>
              </a:spcBef>
            </a:pPr>
            <a:endParaRPr lang="en-US" sz="3000" dirty="0">
              <a:latin typeface="Microsoft YaHei" panose="020B0503020204020204" pitchFamily="34" charset="-122"/>
              <a:ea typeface="Microsoft YaHei" panose="020B0503020204020204" pitchFamily="34" charset="-122"/>
            </a:endParaRPr>
          </a:p>
          <a:p>
            <a:pPr>
              <a:spcBef>
                <a:spcPts val="700"/>
              </a:spcBef>
            </a:pPr>
            <a:endParaRPr lang="en-US" sz="32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61480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14BD7-58F0-1C2F-9D73-8FE07B3EAA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BABEED-7115-6A7D-3529-0EC4E6A225F0}"/>
              </a:ext>
            </a:extLst>
          </p:cNvPr>
          <p:cNvSpPr>
            <a:spLocks noGrp="1"/>
          </p:cNvSpPr>
          <p:nvPr>
            <p:ph idx="1"/>
          </p:nvPr>
        </p:nvSpPr>
        <p:spPr>
          <a:xfrm>
            <a:off x="1502230" y="903515"/>
            <a:ext cx="9165770" cy="4931228"/>
          </a:xfrm>
        </p:spPr>
        <p:txBody>
          <a:bodyPr>
            <a:normAutofit/>
          </a:bodyPr>
          <a:lstStyle/>
          <a:p>
            <a:pPr>
              <a:spcBef>
                <a:spcPts val="700"/>
              </a:spcBef>
            </a:pPr>
            <a:r>
              <a:rPr lang="zh-CN" altLang="en-US" sz="3000" dirty="0">
                <a:latin typeface="Microsoft YaHei" panose="020B0503020204020204" pitchFamily="34" charset="-122"/>
                <a:ea typeface="Microsoft YaHei" panose="020B0503020204020204" pitchFamily="34" charset="-122"/>
              </a:rPr>
              <a:t>耶路撒冷会议中重申福音真理</a:t>
            </a:r>
            <a:r>
              <a:rPr lang="en-US" altLang="zh-CN" sz="3000" dirty="0">
                <a:latin typeface="Microsoft YaHei" panose="020B0503020204020204" pitchFamily="34" charset="-122"/>
                <a:ea typeface="Microsoft YaHei" panose="020B0503020204020204" pitchFamily="34" charset="-122"/>
              </a:rPr>
              <a:t>-【</a:t>
            </a:r>
            <a:r>
              <a:rPr lang="zh-CN" altLang="en-US" sz="3000" dirty="0">
                <a:latin typeface="Microsoft YaHei" panose="020B0503020204020204" pitchFamily="34" charset="-122"/>
                <a:ea typeface="Microsoft YaHei" panose="020B0503020204020204" pitchFamily="34" charset="-122"/>
              </a:rPr>
              <a:t>人得救唯靠信耶稣</a:t>
            </a:r>
            <a:r>
              <a:rPr lang="en-US" altLang="zh-CN" sz="3000" dirty="0">
                <a:latin typeface="Microsoft YaHei" panose="020B0503020204020204" pitchFamily="34" charset="-122"/>
                <a:ea typeface="Microsoft YaHei" panose="020B0503020204020204" pitchFamily="34" charset="-122"/>
              </a:rPr>
              <a:t>】</a:t>
            </a:r>
            <a:r>
              <a:rPr lang="zh-CN" altLang="en-US" sz="3000" dirty="0">
                <a:latin typeface="Microsoft YaHei" panose="020B0503020204020204" pitchFamily="34" charset="-122"/>
                <a:ea typeface="Microsoft YaHei" panose="020B0503020204020204" pitchFamily="34" charset="-122"/>
              </a:rPr>
              <a:t>的重要性。</a:t>
            </a:r>
            <a:endParaRPr lang="en-US" altLang="zh-CN" sz="3000" dirty="0">
              <a:latin typeface="Microsoft YaHei" panose="020B0503020204020204" pitchFamily="34" charset="-122"/>
              <a:ea typeface="Microsoft YaHei" panose="020B0503020204020204" pitchFamily="34" charset="-122"/>
            </a:endParaRPr>
          </a:p>
          <a:p>
            <a:pPr lvl="1">
              <a:spcBef>
                <a:spcPts val="700"/>
              </a:spcBef>
            </a:pPr>
            <a:r>
              <a:rPr lang="zh-CN" altLang="en-US" sz="2800" dirty="0">
                <a:latin typeface="Microsoft YaHei" panose="020B0503020204020204" pitchFamily="34" charset="-122"/>
                <a:ea typeface="Microsoft YaHei" panose="020B0503020204020204" pitchFamily="34" charset="-122"/>
              </a:rPr>
              <a:t>新约书信里看到当时好些教会受到这种“</a:t>
            </a:r>
            <a:r>
              <a:rPr lang="zh-CN" altLang="en-US" sz="2800" dirty="0">
                <a:solidFill>
                  <a:schemeClr val="accent6">
                    <a:lumMod val="50000"/>
                  </a:schemeClr>
                </a:solidFill>
                <a:latin typeface="Microsoft YaHei" panose="020B0503020204020204" pitchFamily="34" charset="-122"/>
                <a:ea typeface="Microsoft YaHei" panose="020B0503020204020204" pitchFamily="34" charset="-122"/>
              </a:rPr>
              <a:t>别的福音</a:t>
            </a:r>
            <a:r>
              <a:rPr lang="zh-CN" altLang="en-US" sz="2800" dirty="0">
                <a:latin typeface="Microsoft YaHei" panose="020B0503020204020204" pitchFamily="34" charset="-122"/>
                <a:ea typeface="Microsoft YaHei" panose="020B0503020204020204" pitchFamily="34" charset="-122"/>
              </a:rPr>
              <a:t>，</a:t>
            </a:r>
            <a:r>
              <a:rPr lang="zh-CN" altLang="en-US" sz="2800" dirty="0">
                <a:solidFill>
                  <a:schemeClr val="accent6">
                    <a:lumMod val="50000"/>
                  </a:schemeClr>
                </a:solidFill>
                <a:latin typeface="Microsoft YaHei" panose="020B0503020204020204" pitchFamily="34" charset="-122"/>
                <a:ea typeface="Microsoft YaHei" panose="020B0503020204020204" pitchFamily="34" charset="-122"/>
              </a:rPr>
              <a:t>更改的福音</a:t>
            </a:r>
            <a:r>
              <a:rPr lang="zh-CN" altLang="en-US" sz="2800" dirty="0">
                <a:latin typeface="Microsoft YaHei" panose="020B0503020204020204" pitchFamily="34" charset="-122"/>
                <a:ea typeface="Microsoft YaHei" panose="020B0503020204020204" pitchFamily="34" charset="-122"/>
              </a:rPr>
              <a:t>”搅扰，鼓吹信心之外，人自己还得做什么才得救。</a:t>
            </a:r>
            <a:endParaRPr lang="en-US" altLang="zh-CN" sz="2800" dirty="0">
              <a:latin typeface="Microsoft YaHei" panose="020B0503020204020204" pitchFamily="34" charset="-122"/>
              <a:ea typeface="Microsoft YaHei" panose="020B0503020204020204" pitchFamily="34" charset="-122"/>
            </a:endParaRPr>
          </a:p>
          <a:p>
            <a:pPr>
              <a:spcBef>
                <a:spcPts val="700"/>
              </a:spcBef>
            </a:pPr>
            <a:r>
              <a:rPr lang="zh-CN" altLang="en-US" sz="3000" dirty="0">
                <a:latin typeface="Microsoft YaHei" panose="020B0503020204020204" pitchFamily="34" charset="-122"/>
                <a:ea typeface="Microsoft YaHei" panose="020B0503020204020204" pitchFamily="34" charset="-122"/>
              </a:rPr>
              <a:t>一直到中古世纪教会都有这搅扰，</a:t>
            </a:r>
            <a:r>
              <a:rPr lang="en-US" altLang="zh-CN" sz="3000" dirty="0">
                <a:latin typeface="Microsoft YaHei" panose="020B0503020204020204" pitchFamily="34" charset="-122"/>
                <a:ea typeface="Microsoft YaHei" panose="020B0503020204020204" pitchFamily="34" charset="-122"/>
              </a:rPr>
              <a:t>16</a:t>
            </a:r>
            <a:r>
              <a:rPr lang="zh-CN" altLang="en-US" sz="3000" dirty="0">
                <a:latin typeface="Microsoft YaHei" panose="020B0503020204020204" pitchFamily="34" charset="-122"/>
                <a:ea typeface="Microsoft YaHei" panose="020B0503020204020204" pitchFamily="34" charset="-122"/>
              </a:rPr>
              <a:t>世纪教廷甚至偏离真理到要信徒用捐钱买赎罪卷的方式让灵魂上天堂。有所谓“</a:t>
            </a:r>
            <a:r>
              <a:rPr lang="zh-CN" altLang="en-US" sz="3000" i="1" dirty="0">
                <a:latin typeface="Microsoft YaHei" panose="020B0503020204020204" pitchFamily="34" charset="-122"/>
                <a:ea typeface="Microsoft YaHei" panose="020B0503020204020204" pitchFamily="34" charset="-122"/>
              </a:rPr>
              <a:t>银币叮当落进箱底，灵魂雀跃跳出炼狱</a:t>
            </a:r>
            <a:r>
              <a:rPr lang="zh-CN" altLang="en-US" sz="3000" dirty="0">
                <a:latin typeface="Microsoft YaHei" panose="020B0503020204020204" pitchFamily="34" charset="-122"/>
                <a:ea typeface="Microsoft YaHei" panose="020B0503020204020204" pitchFamily="34" charset="-122"/>
              </a:rPr>
              <a:t>”，教皇则握有赦罪的权柄。教会名存实亡 。</a:t>
            </a:r>
            <a:endParaRPr lang="en-US" sz="3000" dirty="0">
              <a:latin typeface="Microsoft YaHei" panose="020B0503020204020204" pitchFamily="34" charset="-122"/>
              <a:ea typeface="Microsoft YaHei" panose="020B0503020204020204" pitchFamily="34" charset="-122"/>
            </a:endParaRPr>
          </a:p>
          <a:p>
            <a:pPr>
              <a:spcBef>
                <a:spcPts val="700"/>
              </a:spcBef>
            </a:pPr>
            <a:endParaRPr lang="en-US" sz="32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55092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A3223-0CD3-DC09-75CA-BF8677A98DD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C0A6A2-23CF-2626-599E-C0DD8D6484A2}"/>
              </a:ext>
            </a:extLst>
          </p:cNvPr>
          <p:cNvSpPr>
            <a:spLocks noGrp="1"/>
          </p:cNvSpPr>
          <p:nvPr>
            <p:ph idx="1"/>
          </p:nvPr>
        </p:nvSpPr>
        <p:spPr>
          <a:xfrm>
            <a:off x="1502230" y="903515"/>
            <a:ext cx="9165770" cy="4931228"/>
          </a:xfrm>
        </p:spPr>
        <p:txBody>
          <a:bodyPr>
            <a:normAutofit lnSpcReduction="10000"/>
          </a:bodyPr>
          <a:lstStyle/>
          <a:p>
            <a:pPr>
              <a:spcBef>
                <a:spcPts val="700"/>
              </a:spcBef>
            </a:pPr>
            <a:r>
              <a:rPr lang="zh-CN" altLang="en-US" sz="3000" dirty="0">
                <a:latin typeface="Microsoft YaHei" panose="020B0503020204020204" pitchFamily="34" charset="-122"/>
                <a:ea typeface="Microsoft YaHei" panose="020B0503020204020204" pitchFamily="34" charset="-122"/>
              </a:rPr>
              <a:t>神使马丁路德读到罗马书加拉太书</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因信称义</a:t>
            </a:r>
            <a:r>
              <a:rPr lang="zh-CN" altLang="en-US" sz="3000" dirty="0">
                <a:latin typeface="Microsoft YaHei" panose="020B0503020204020204" pitchFamily="34" charset="-122"/>
                <a:ea typeface="Microsoft YaHei" panose="020B0503020204020204" pitchFamily="34" charset="-122"/>
              </a:rPr>
              <a:t>宝贵的真理，使他心灵获得自由，他相信基督是救主，通过信心他看見神完全的恩典和丰富的愛。</a:t>
            </a:r>
            <a:endParaRPr lang="en-US" altLang="zh-CN" sz="3000" dirty="0">
              <a:latin typeface="Microsoft YaHei" panose="020B0503020204020204" pitchFamily="34" charset="-122"/>
              <a:ea typeface="Microsoft YaHei" panose="020B0503020204020204" pitchFamily="34" charset="-122"/>
            </a:endParaRPr>
          </a:p>
          <a:p>
            <a:pPr lvl="1">
              <a:spcBef>
                <a:spcPts val="700"/>
              </a:spcBef>
            </a:pPr>
            <a:r>
              <a:rPr lang="zh-TW" altLang="en-US" sz="2800" dirty="0">
                <a:solidFill>
                  <a:schemeClr val="accent6">
                    <a:lumMod val="50000"/>
                  </a:schemeClr>
                </a:solidFill>
                <a:latin typeface="Microsoft YaHei" panose="020B0503020204020204" pitchFamily="34" charset="-122"/>
                <a:ea typeface="Microsoft YaHei" panose="020B0503020204020204" pitchFamily="34" charset="-122"/>
              </a:rPr>
              <a:t>既知道人称义不是因行律法，乃是因信耶稣基督，连我们也信了基督耶稣，使我们因信基督称义，不因行律法称义；因为凡有血气的，没有一人因行律法称义。</a:t>
            </a:r>
            <a:r>
              <a:rPr lang="zh-CN" altLang="en-US" sz="2800" dirty="0">
                <a:latin typeface="Microsoft YaHei" panose="020B0503020204020204" pitchFamily="34" charset="-122"/>
                <a:ea typeface="Microsoft YaHei" panose="020B0503020204020204" pitchFamily="34" charset="-122"/>
              </a:rPr>
              <a:t>（</a:t>
            </a:r>
            <a:r>
              <a:rPr lang="zh-TW" altLang="en-US" sz="2800" dirty="0">
                <a:latin typeface="Microsoft YaHei" panose="020B0503020204020204" pitchFamily="34" charset="-122"/>
                <a:ea typeface="Microsoft YaHei" panose="020B0503020204020204" pitchFamily="34" charset="-122"/>
              </a:rPr>
              <a:t>加拉太书 </a:t>
            </a:r>
            <a:r>
              <a:rPr lang="en-US" altLang="zh-TW" sz="2800" dirty="0">
                <a:latin typeface="Microsoft YaHei" panose="020B0503020204020204" pitchFamily="34" charset="-122"/>
                <a:ea typeface="Microsoft YaHei" panose="020B0503020204020204" pitchFamily="34" charset="-122"/>
              </a:rPr>
              <a:t>2:16 </a:t>
            </a:r>
            <a:r>
              <a:rPr lang="zh-CN" altLang="en-US" sz="2800" dirty="0">
                <a:latin typeface="Microsoft YaHei" panose="020B0503020204020204" pitchFamily="34" charset="-122"/>
                <a:ea typeface="Microsoft YaHei" panose="020B0503020204020204" pitchFamily="34" charset="-122"/>
              </a:rPr>
              <a:t>）</a:t>
            </a:r>
            <a:endParaRPr lang="en-US" altLang="zh-CN" sz="2800" dirty="0">
              <a:latin typeface="Microsoft YaHei" panose="020B0503020204020204" pitchFamily="34" charset="-122"/>
              <a:ea typeface="Microsoft YaHei" panose="020B0503020204020204" pitchFamily="34" charset="-122"/>
            </a:endParaRPr>
          </a:p>
          <a:p>
            <a:pPr>
              <a:spcBef>
                <a:spcPts val="700"/>
              </a:spcBef>
            </a:pPr>
            <a:r>
              <a:rPr lang="zh-CN" altLang="en-US" sz="3000" dirty="0">
                <a:latin typeface="Microsoft YaHei" panose="020B0503020204020204" pitchFamily="34" charset="-122"/>
                <a:ea typeface="Microsoft YaHei" panose="020B0503020204020204" pitchFamily="34" charset="-122"/>
              </a:rPr>
              <a:t>今天全世界基督教会得以自由相信</a:t>
            </a:r>
            <a:r>
              <a:rPr lang="en-US" altLang="zh-CN" sz="3000" dirty="0">
                <a:latin typeface="Microsoft YaHei" panose="020B0503020204020204" pitchFamily="34" charset="-122"/>
                <a:ea typeface="Microsoft YaHei" panose="020B0503020204020204" pitchFamily="34" charset="-122"/>
              </a:rPr>
              <a:t>【</a:t>
            </a:r>
            <a:r>
              <a:rPr lang="zh-CN" altLang="en-US" sz="3000" dirty="0">
                <a:latin typeface="Microsoft YaHei" panose="020B0503020204020204" pitchFamily="34" charset="-122"/>
                <a:ea typeface="Microsoft YaHei" panose="020B0503020204020204" pitchFamily="34" charset="-122"/>
              </a:rPr>
              <a:t>人得救唯靠信耶稣</a:t>
            </a:r>
            <a:r>
              <a:rPr lang="en-US" altLang="zh-CN" sz="3000" dirty="0">
                <a:latin typeface="Microsoft YaHei" panose="020B0503020204020204" pitchFamily="34" charset="-122"/>
                <a:ea typeface="Microsoft YaHei" panose="020B0503020204020204" pitchFamily="34" charset="-122"/>
              </a:rPr>
              <a:t>】</a:t>
            </a:r>
            <a:r>
              <a:rPr lang="zh-CN" altLang="en-US" sz="3000" dirty="0">
                <a:latin typeface="Microsoft YaHei" panose="020B0503020204020204" pitchFamily="34" charset="-122"/>
                <a:ea typeface="Microsoft YaHei" panose="020B0503020204020204" pitchFamily="34" charset="-122"/>
              </a:rPr>
              <a:t>的真理。</a:t>
            </a:r>
            <a:endParaRPr lang="en-US" altLang="zh-CN" sz="3000" dirty="0">
              <a:latin typeface="Microsoft YaHei" panose="020B0503020204020204" pitchFamily="34" charset="-122"/>
              <a:ea typeface="Microsoft YaHei" panose="020B0503020204020204" pitchFamily="34" charset="-122"/>
            </a:endParaRPr>
          </a:p>
          <a:p>
            <a:pPr>
              <a:spcBef>
                <a:spcPts val="700"/>
              </a:spcBef>
            </a:pPr>
            <a:r>
              <a:rPr lang="zh-CN" altLang="en-US" sz="3000" dirty="0">
                <a:latin typeface="Microsoft YaHei" panose="020B0503020204020204" pitchFamily="34" charset="-122"/>
                <a:ea typeface="Microsoft YaHei" panose="020B0503020204020204" pitchFamily="34" charset="-122"/>
              </a:rPr>
              <a:t>也还有被误导的人。</a:t>
            </a:r>
            <a:endParaRPr lang="en-US" altLang="zh-CN" sz="3000" dirty="0">
              <a:latin typeface="Microsoft YaHei" panose="020B0503020204020204" pitchFamily="34" charset="-122"/>
              <a:ea typeface="Microsoft YaHei" panose="020B0503020204020204" pitchFamily="34" charset="-122"/>
            </a:endParaRPr>
          </a:p>
          <a:p>
            <a:pPr>
              <a:spcBef>
                <a:spcPts val="700"/>
              </a:spcBef>
            </a:pPr>
            <a:endParaRPr lang="en-US" sz="3200" dirty="0">
              <a:latin typeface="Microsoft YaHei" panose="020B0503020204020204" pitchFamily="34" charset="-122"/>
              <a:ea typeface="Microsoft YaHei" panose="020B0503020204020204" pitchFamily="34" charset="-122"/>
            </a:endParaRPr>
          </a:p>
        </p:txBody>
      </p:sp>
      <p:pic>
        <p:nvPicPr>
          <p:cNvPr id="4" name="Picture 3" descr="A statue of a person in a blue robe&#10;&#10;AI-generated content may be incorrect.">
            <a:extLst>
              <a:ext uri="{FF2B5EF4-FFF2-40B4-BE49-F238E27FC236}">
                <a16:creationId xmlns:a16="http://schemas.microsoft.com/office/drawing/2014/main" id="{3F3489E1-2013-ACD8-1F60-953166D79DA0}"/>
              </a:ext>
            </a:extLst>
          </p:cNvPr>
          <p:cNvPicPr>
            <a:picLocks noChangeAspect="1"/>
          </p:cNvPicPr>
          <p:nvPr/>
        </p:nvPicPr>
        <p:blipFill>
          <a:blip r:embed="rId2"/>
          <a:srcRect b="9339"/>
          <a:stretch>
            <a:fillRect/>
          </a:stretch>
        </p:blipFill>
        <p:spPr>
          <a:xfrm>
            <a:off x="5787851" y="628745"/>
            <a:ext cx="4026040" cy="54807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1046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DB91A-9198-4C66-BAEB-BD7B4365647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600FB7-BF02-67F1-6879-3C02A10396E9}"/>
              </a:ext>
            </a:extLst>
          </p:cNvPr>
          <p:cNvSpPr>
            <a:spLocks noGrp="1"/>
          </p:cNvSpPr>
          <p:nvPr>
            <p:ph idx="1"/>
          </p:nvPr>
        </p:nvSpPr>
        <p:spPr>
          <a:xfrm>
            <a:off x="1502230" y="903515"/>
            <a:ext cx="9165770" cy="4931228"/>
          </a:xfrm>
        </p:spPr>
        <p:txBody>
          <a:bodyPr>
            <a:normAutofit lnSpcReduction="10000"/>
          </a:bodyPr>
          <a:lstStyle/>
          <a:p>
            <a:pPr>
              <a:spcBef>
                <a:spcPts val="700"/>
              </a:spcBef>
            </a:pPr>
            <a:r>
              <a:rPr lang="zh-CN" altLang="en-US" sz="3000" dirty="0">
                <a:latin typeface="Microsoft YaHei" panose="020B0503020204020204" pitchFamily="34" charset="-122"/>
                <a:ea typeface="Microsoft YaHei" panose="020B0503020204020204" pitchFamily="34" charset="-122"/>
              </a:rPr>
              <a:t>现在众多教会还会这样真理不清吗？</a:t>
            </a:r>
            <a:endParaRPr lang="en-US" altLang="zh-CN" sz="3000" dirty="0">
              <a:latin typeface="Microsoft YaHei" panose="020B0503020204020204" pitchFamily="34" charset="-122"/>
              <a:ea typeface="Microsoft YaHei" panose="020B0503020204020204" pitchFamily="34" charset="-122"/>
            </a:endParaRPr>
          </a:p>
          <a:p>
            <a:pPr lvl="1">
              <a:spcBef>
                <a:spcPts val="700"/>
              </a:spcBef>
            </a:pPr>
            <a:r>
              <a:rPr lang="zh-CN" altLang="en-US" sz="2900" dirty="0">
                <a:latin typeface="Microsoft YaHei" panose="020B0503020204020204" pitchFamily="34" charset="-122"/>
                <a:ea typeface="Microsoft YaHei" panose="020B0503020204020204" pitchFamily="34" charset="-122"/>
              </a:rPr>
              <a:t>强调接受洗礼前，先完成清单：</a:t>
            </a:r>
            <a:endParaRPr lang="en-US" altLang="zh-CN" sz="2900" dirty="0">
              <a:latin typeface="Microsoft YaHei" panose="020B0503020204020204" pitchFamily="34" charset="-122"/>
              <a:ea typeface="Microsoft YaHei" panose="020B0503020204020204" pitchFamily="34" charset="-122"/>
            </a:endParaRPr>
          </a:p>
          <a:p>
            <a:pPr lvl="2">
              <a:spcBef>
                <a:spcPts val="700"/>
              </a:spcBef>
            </a:pPr>
            <a:r>
              <a:rPr lang="en-US" altLang="zh-CN" sz="2800" dirty="0">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 做了决志祷告，</a:t>
            </a:r>
            <a:endParaRPr lang="en-US" altLang="zh-CN" sz="2800" dirty="0">
              <a:latin typeface="Microsoft YaHei" panose="020B0503020204020204" pitchFamily="34" charset="-122"/>
              <a:ea typeface="Microsoft YaHei" panose="020B0503020204020204" pitchFamily="34" charset="-122"/>
            </a:endParaRPr>
          </a:p>
          <a:p>
            <a:pPr lvl="2">
              <a:spcBef>
                <a:spcPts val="700"/>
              </a:spcBef>
            </a:pPr>
            <a:r>
              <a:rPr lang="en-US" altLang="zh-CN" sz="2800" dirty="0">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 行为表现够好，</a:t>
            </a:r>
            <a:endParaRPr lang="en-US" altLang="zh-CN" sz="2800" dirty="0">
              <a:latin typeface="Microsoft YaHei" panose="020B0503020204020204" pitchFamily="34" charset="-122"/>
              <a:ea typeface="Microsoft YaHei" panose="020B0503020204020204" pitchFamily="34" charset="-122"/>
            </a:endParaRPr>
          </a:p>
          <a:p>
            <a:pPr lvl="2">
              <a:spcBef>
                <a:spcPts val="700"/>
              </a:spcBef>
            </a:pPr>
            <a:r>
              <a:rPr lang="en-US" altLang="zh-CN" sz="2800" dirty="0">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 完成训练课程，</a:t>
            </a:r>
            <a:endParaRPr lang="en-US" altLang="zh-CN" sz="2800" dirty="0">
              <a:latin typeface="Microsoft YaHei" panose="020B0503020204020204" pitchFamily="34" charset="-122"/>
              <a:ea typeface="Microsoft YaHei" panose="020B0503020204020204" pitchFamily="34" charset="-122"/>
            </a:endParaRPr>
          </a:p>
          <a:p>
            <a:pPr lvl="2">
              <a:spcBef>
                <a:spcPts val="700"/>
              </a:spcBef>
            </a:pPr>
            <a:r>
              <a:rPr lang="en-US" altLang="zh-CN" sz="2800" dirty="0">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 常来聚会。。。。</a:t>
            </a:r>
            <a:endParaRPr lang="en-US" altLang="zh-CN" sz="2800" dirty="0">
              <a:latin typeface="Microsoft YaHei" panose="020B0503020204020204" pitchFamily="34" charset="-122"/>
              <a:ea typeface="Microsoft YaHei" panose="020B0503020204020204" pitchFamily="34" charset="-122"/>
            </a:endParaRPr>
          </a:p>
          <a:p>
            <a:pPr>
              <a:spcBef>
                <a:spcPts val="700"/>
              </a:spcBef>
            </a:pPr>
            <a:r>
              <a:rPr lang="zh-CN" altLang="en-US" sz="3000" dirty="0">
                <a:latin typeface="Microsoft YaHei" panose="020B0503020204020204" pitchFamily="34" charset="-122"/>
                <a:ea typeface="Microsoft YaHei" panose="020B0503020204020204" pitchFamily="34" charset="-122"/>
              </a:rPr>
              <a:t>基督十字架救恩的功效能靠人自己做出来吗？</a:t>
            </a:r>
            <a:endParaRPr lang="en-US" sz="3000" dirty="0">
              <a:latin typeface="Microsoft YaHei" panose="020B0503020204020204" pitchFamily="34" charset="-122"/>
              <a:ea typeface="Microsoft YaHei" panose="020B0503020204020204" pitchFamily="34" charset="-122"/>
            </a:endParaRPr>
          </a:p>
          <a:p>
            <a:pPr lvl="1">
              <a:spcBef>
                <a:spcPts val="700"/>
              </a:spcBef>
            </a:pPr>
            <a:r>
              <a:rPr lang="zh-CN" altLang="en-US" sz="2800" dirty="0">
                <a:latin typeface="Microsoft YaHei" panose="020B0503020204020204" pitchFamily="34" charset="-122"/>
                <a:ea typeface="Microsoft YaHei" panose="020B0503020204020204" pitchFamily="34" charset="-122"/>
              </a:rPr>
              <a:t>没有基督赎罪恩典，罪的问题如何解决，人如何与神和好？</a:t>
            </a:r>
            <a:endParaRPr lang="en-US" sz="28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16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7186</TotalTime>
  <Words>1454</Words>
  <Application>Microsoft Macintosh PowerPoint</Application>
  <PresentationFormat>Widescreen</PresentationFormat>
  <Paragraphs>67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Microsoft YaHei</vt:lpstr>
      <vt:lpstr>Arial</vt:lpstr>
      <vt:lpstr>Calisto MT</vt:lpstr>
      <vt:lpstr>Univers Condensed</vt:lpstr>
      <vt:lpstr>ChronicleVTI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vicky deng</dc:creator>
  <cp:lastModifiedBy>vicky deng</cp:lastModifiedBy>
  <cp:revision>7</cp:revision>
  <dcterms:created xsi:type="dcterms:W3CDTF">2025-04-23T17:33:12Z</dcterms:created>
  <dcterms:modified xsi:type="dcterms:W3CDTF">2025-10-26T12:49:11Z</dcterms:modified>
</cp:coreProperties>
</file>